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</p:sldIdLst>
  <p:sldSz cx="12192000" cy="6858000"/>
  <p:notesSz cx="7559675" cy="10691813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77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rPr dirty="0" err="1"/>
              <a:t>Footer</a:t>
            </a:r>
            <a:endParaRPr dirty="0"/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D8BB45C5-5755-4AE8-8087-2F90FC466F35}" type="slidenum">
              <a:t>‹№›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uk-UA" sz="18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uk-UA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50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uk-UA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AB66167D-DEEB-4FCF-963D-9D0045DB40F4}" type="slidenum">
              <a:t>‹№›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uk-UA" sz="18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uk-UA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uk-UA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54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uk-UA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55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uk-UA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7C8CF9AD-4B8A-4B09-9987-B56E767C1631}" type="slidenum">
              <a:t>‹№›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uk-UA" sz="18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uk-UA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58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uk-UA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59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uk-UA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60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uk-UA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61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uk-UA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62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uk-UA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605F7E57-FA06-412F-A14E-DEECD4B91D82}" type="slidenum">
              <a:t>‹№›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D9856109-42CE-4B6D-B89E-EB689AE9B39D}" type="slidenum">
              <a:t>‹№›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uk-UA" sz="18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uk-UA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D88DBE2C-38EA-485B-9949-3D02F1A3E967}" type="slidenum">
              <a:t>‹№›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uk-UA" sz="18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8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uk-UA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8F7475E7-4535-48E8-8F41-21D7E8F8D62F}" type="slidenum">
              <a:t>‹№›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uk-UA" sz="18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uk-UA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85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uk-UA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8188A0D1-1AAC-425F-8ECD-A03F5CE144AB}" type="slidenum">
              <a:t>‹№›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uk-UA" sz="18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2F4F9B3A-B873-42A2-A8EF-87FE0F80F0AD}" type="slidenum">
              <a:t>‹№›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uk-UA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DF6F6C55-9514-4F1B-B165-8D638D5ED82F}" type="slidenum">
              <a:t>‹№›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uk-UA" sz="18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89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uk-UA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90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uk-UA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91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uk-UA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F17449F9-DAA9-495B-9BCC-6FFE374CF1A8}" type="slidenum">
              <a:t>‹№›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uk-UA" sz="18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uk-UA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EF649988-A862-462D-8251-184E0B8CFBEE}" type="slidenum">
              <a:t>‹№›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uk-UA" sz="18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uk-UA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94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uk-UA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95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uk-UA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064A2EF3-C969-4491-A7E6-46BA15E97405}" type="slidenum">
              <a:t>‹№›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uk-UA" sz="18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uk-UA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98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uk-UA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99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uk-UA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DB709F7B-32E9-48A4-847B-900F6FFA2096}" type="slidenum">
              <a:t>‹№›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uk-UA" sz="18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uk-UA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uk-UA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6783556A-F4F0-4621-9955-9D0893EC7D5A}" type="slidenum">
              <a:t>‹№›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uk-UA" sz="18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0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uk-UA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05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uk-UA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06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uk-UA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07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uk-UA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BFB2F71A-8064-451B-815F-B78AE4247E3F}" type="slidenum">
              <a:t>‹№›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uk-UA" sz="18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uk-UA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10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uk-UA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11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uk-UA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12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uk-UA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13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uk-UA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14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uk-UA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D21809E9-1AB7-4F24-9585-DD6EBC8A59AA}" type="slidenum">
              <a:t>‹№›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8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9"/>
          </p:nvPr>
        </p:nvSpPr>
        <p:spPr/>
        <p:txBody>
          <a:bodyPr/>
          <a:lstStyle/>
          <a:p>
            <a:fld id="{D22773A4-F355-4ADE-BC10-FE74984D1695}" type="slidenum">
              <a:t>‹№›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7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uk-UA" sz="18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32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uk-UA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8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9"/>
          </p:nvPr>
        </p:nvSpPr>
        <p:spPr/>
        <p:txBody>
          <a:bodyPr/>
          <a:lstStyle/>
          <a:p>
            <a:fld id="{577045CB-1CA5-470C-B36F-0797058E85B0}" type="slidenum">
              <a:t>‹№›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7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uk-UA" sz="18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3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uk-UA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8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9"/>
          </p:nvPr>
        </p:nvSpPr>
        <p:spPr/>
        <p:txBody>
          <a:bodyPr/>
          <a:lstStyle/>
          <a:p>
            <a:fld id="{32AFB74C-B553-4083-B0E6-862B918B2B0E}" type="slidenum">
              <a:t>‹№›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7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uk-UA" sz="18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3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uk-UA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37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uk-UA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8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9"/>
          </p:nvPr>
        </p:nvSpPr>
        <p:spPr/>
        <p:txBody>
          <a:bodyPr/>
          <a:lstStyle/>
          <a:p>
            <a:fld id="{3493166F-E420-4472-A43D-BE9CD0FC86F9}" type="slidenum">
              <a:t>‹№›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7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uk-UA" sz="18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8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9"/>
          </p:nvPr>
        </p:nvSpPr>
        <p:spPr/>
        <p:txBody>
          <a:bodyPr/>
          <a:lstStyle/>
          <a:p>
            <a:fld id="{A72B205E-B399-4B43-8C41-812C518D29AC}" type="slidenum">
              <a:t>‹№›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7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uk-UA" sz="18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uk-UA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71E62033-2020-4159-852F-5A5B6DBE19A7}" type="slidenum">
              <a:t>‹№›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uk-UA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8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9"/>
          </p:nvPr>
        </p:nvSpPr>
        <p:spPr/>
        <p:txBody>
          <a:bodyPr/>
          <a:lstStyle/>
          <a:p>
            <a:fld id="{28DC3E19-5BA1-4431-B68B-B4751F59002C}" type="slidenum">
              <a:t>‹№›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7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uk-UA" sz="18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41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uk-UA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42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uk-UA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43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uk-UA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8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9"/>
          </p:nvPr>
        </p:nvSpPr>
        <p:spPr/>
        <p:txBody>
          <a:bodyPr/>
          <a:lstStyle/>
          <a:p>
            <a:fld id="{57D53103-51D8-411F-9F31-7531A077287C}" type="slidenum">
              <a:t>‹№›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7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uk-UA" sz="18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4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uk-UA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46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uk-UA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47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uk-UA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8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9"/>
          </p:nvPr>
        </p:nvSpPr>
        <p:spPr/>
        <p:txBody>
          <a:bodyPr/>
          <a:lstStyle/>
          <a:p>
            <a:fld id="{0B614EFC-4414-4376-BC9B-E59D7EF84AB1}" type="slidenum">
              <a:t>‹№›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7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uk-UA" sz="18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49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uk-UA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50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uk-UA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51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uk-UA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8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9"/>
          </p:nvPr>
        </p:nvSpPr>
        <p:spPr/>
        <p:txBody>
          <a:bodyPr/>
          <a:lstStyle/>
          <a:p>
            <a:fld id="{57F0C023-2759-4E2C-BC78-1204110B89B1}" type="slidenum">
              <a:t>‹№›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7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uk-UA" sz="18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53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uk-UA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54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uk-UA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8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9"/>
          </p:nvPr>
        </p:nvSpPr>
        <p:spPr/>
        <p:txBody>
          <a:bodyPr/>
          <a:lstStyle/>
          <a:p>
            <a:fld id="{C9ADE286-0D59-4DE2-968B-AD290788CC7A}" type="slidenum">
              <a:t>‹№›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7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uk-UA" sz="18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5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uk-UA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57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uk-UA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58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uk-UA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59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uk-UA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8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9"/>
          </p:nvPr>
        </p:nvSpPr>
        <p:spPr/>
        <p:txBody>
          <a:bodyPr/>
          <a:lstStyle/>
          <a:p>
            <a:fld id="{8985827D-2674-467F-AFE8-61B5D8A7D92C}" type="slidenum">
              <a:t>‹№›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7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uk-UA" sz="18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61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uk-UA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62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uk-UA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63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uk-UA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64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uk-UA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65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uk-UA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66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uk-UA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8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9"/>
          </p:nvPr>
        </p:nvSpPr>
        <p:spPr/>
        <p:txBody>
          <a:bodyPr/>
          <a:lstStyle/>
          <a:p>
            <a:fld id="{AA559F90-66AD-4D3B-8E7D-141F7E2EF90E}" type="slidenum">
              <a:t>‹№›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7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uk-UA" sz="18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uk-UA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uk-UA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EFDF1F48-2211-4C16-82F3-A5A84CE84D96}" type="slidenum">
              <a:t>‹№›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uk-UA" sz="18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13486781-1313-43D6-9C9B-5836E123185E}" type="slidenum">
              <a:t>‹№›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uk-UA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B171FD0B-0202-463E-BEE3-BC0870D4ED1B}" type="slidenum">
              <a:t>‹№›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uk-UA" sz="18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uk-UA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uk-UA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39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uk-UA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4740F746-A645-4B49-BFBB-C61E8457A5EB}" type="slidenum">
              <a:t>‹№›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uk-UA" sz="18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uk-UA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42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uk-UA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43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uk-UA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75175C60-CB50-417E-AF51-9076D3D874C4}" type="slidenum">
              <a:t>‹№›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uk-UA" sz="18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uk-UA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uk-UA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47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uk-UA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191FB1D8-7B55-4CC0-AC6A-673228EC0D79}" type="slidenum">
              <a:t>‹№›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6000">
              <a:srgbClr val="96C8E2"/>
            </a:gs>
            <a:gs pos="100000">
              <a:srgbClr val="EEF7FC"/>
            </a:gs>
          </a:gsLst>
          <a:lin ang="162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6"/>
          <p:cNvGrpSpPr/>
          <p:nvPr/>
        </p:nvGrpSpPr>
        <p:grpSpPr>
          <a:xfrm>
            <a:off x="0" y="-8640"/>
            <a:ext cx="12191760" cy="6866640"/>
            <a:chOff x="0" y="-8640"/>
            <a:chExt cx="12191760" cy="6866640"/>
          </a:xfrm>
        </p:grpSpPr>
        <p:cxnSp>
          <p:nvCxnSpPr>
            <p:cNvPr id="28" name="Straight Connector 19"/>
            <p:cNvCxnSpPr/>
            <p:nvPr/>
          </p:nvCxnSpPr>
          <p:spPr>
            <a:xfrm>
              <a:off x="9370800" y="0"/>
              <a:ext cx="1219680" cy="6858360"/>
            </a:xfrm>
            <a:prstGeom prst="straightConnector1">
              <a:avLst/>
            </a:prstGeom>
            <a:ln w="9525">
              <a:solidFill>
                <a:srgbClr val="FFFFFF">
                  <a:lumMod val="75000"/>
                </a:srgbClr>
              </a:solidFill>
              <a:round/>
            </a:ln>
          </p:spPr>
        </p:cxnSp>
        <p:cxnSp>
          <p:nvCxnSpPr>
            <p:cNvPr id="2" name="Straight Connector 20"/>
            <p:cNvCxnSpPr/>
            <p:nvPr/>
          </p:nvCxnSpPr>
          <p:spPr>
            <a:xfrm flipH="1">
              <a:off x="7425000" y="3681360"/>
              <a:ext cx="4763880" cy="3177000"/>
            </a:xfrm>
            <a:prstGeom prst="straightConnector1">
              <a:avLst/>
            </a:prstGeom>
            <a:ln w="9525">
              <a:solidFill>
                <a:srgbClr val="FFFFFF">
                  <a:lumMod val="85000"/>
                </a:srgbClr>
              </a:solidFill>
              <a:round/>
            </a:ln>
          </p:spPr>
        </p:cxnSp>
        <p:sp>
          <p:nvSpPr>
            <p:cNvPr id="3" name="Rectangle 23"/>
            <p:cNvSpPr/>
            <p:nvPr/>
          </p:nvSpPr>
          <p:spPr>
            <a:xfrm>
              <a:off x="9181440" y="-8640"/>
              <a:ext cx="3007080" cy="6866280"/>
            </a:xfrm>
            <a:custGeom>
              <a:avLst/>
              <a:gdLst>
                <a:gd name="textAreaLeft" fmla="*/ 0 w 3007080"/>
                <a:gd name="textAreaRight" fmla="*/ 3007440 w 3007080"/>
                <a:gd name="textAreaTop" fmla="*/ 0 h 6866280"/>
                <a:gd name="textAreaBottom" fmla="*/ 6866640 h 6866280"/>
              </a:gdLst>
              <a:ahLst/>
              <a:cxnLst/>
              <a:rect l="textAreaLeft" t="textAreaTop" r="textAreaRight" b="textAreaBottom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>
              <a:outerShdw blurRad="50760" dist="38017" dir="14722587" algn="t" rotWithShape="0">
                <a:srgbClr val="000000">
                  <a:alpha val="60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endParaRPr lang="uk-UA" sz="1800" b="0" strike="noStrike" spc="-1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4" name="Rectangle 25"/>
            <p:cNvSpPr/>
            <p:nvPr/>
          </p:nvSpPr>
          <p:spPr>
            <a:xfrm>
              <a:off x="9603360" y="-8640"/>
              <a:ext cx="2588040" cy="6866280"/>
            </a:xfrm>
            <a:custGeom>
              <a:avLst/>
              <a:gdLst>
                <a:gd name="textAreaLeft" fmla="*/ 0 w 2588040"/>
                <a:gd name="textAreaRight" fmla="*/ 2588400 w 2588040"/>
                <a:gd name="textAreaTop" fmla="*/ 0 h 6866280"/>
                <a:gd name="textAreaBottom" fmla="*/ 6866640 h 6866280"/>
              </a:gdLst>
              <a:ahLst/>
              <a:cxnLst/>
              <a:rect l="textAreaLeft" t="textAreaTop" r="textAreaRight" b="textAreaBottom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>
              <a:outerShdw blurRad="50760" dist="38017" dir="14722587" algn="t" rotWithShape="0">
                <a:srgbClr val="000000">
                  <a:alpha val="60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endParaRPr lang="uk-UA" sz="1800" b="0" strike="noStrike" spc="-1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5" name="Isosceles Triangle 23"/>
            <p:cNvSpPr/>
            <p:nvPr/>
          </p:nvSpPr>
          <p:spPr>
            <a:xfrm>
              <a:off x="8932320" y="3048120"/>
              <a:ext cx="3259440" cy="380952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>
              <a:outerShdw blurRad="50760" dist="38017" dir="14722587" algn="t" rotWithShape="0">
                <a:srgbClr val="000000">
                  <a:alpha val="60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endParaRPr lang="uk-UA" sz="1800" b="0" strike="noStrike" spc="-1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6" name="Rectangle 27"/>
            <p:cNvSpPr/>
            <p:nvPr/>
          </p:nvSpPr>
          <p:spPr>
            <a:xfrm>
              <a:off x="9334440" y="-8640"/>
              <a:ext cx="2854080" cy="6866280"/>
            </a:xfrm>
            <a:custGeom>
              <a:avLst/>
              <a:gdLst>
                <a:gd name="textAreaLeft" fmla="*/ 0 w 2854080"/>
                <a:gd name="textAreaRight" fmla="*/ 2854440 w 2854080"/>
                <a:gd name="textAreaTop" fmla="*/ 0 h 6866280"/>
                <a:gd name="textAreaBottom" fmla="*/ 6866640 h 6866280"/>
              </a:gdLst>
              <a:ahLst/>
              <a:cxnLst/>
              <a:rect l="textAreaLeft" t="textAreaTop" r="textAreaRight" b="textAreaBottom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>
              <a:outerShdw blurRad="50760" dist="38017" dir="14722587" algn="t" rotWithShape="0">
                <a:srgbClr val="000000">
                  <a:alpha val="60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endParaRPr lang="uk-UA" sz="1800" b="0" strike="noStrike" spc="-1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7" name="Rectangle 28"/>
            <p:cNvSpPr/>
            <p:nvPr/>
          </p:nvSpPr>
          <p:spPr>
            <a:xfrm>
              <a:off x="10898640" y="-8640"/>
              <a:ext cx="1289880" cy="6866280"/>
            </a:xfrm>
            <a:custGeom>
              <a:avLst/>
              <a:gdLst>
                <a:gd name="textAreaLeft" fmla="*/ 0 w 1289880"/>
                <a:gd name="textAreaRight" fmla="*/ 1290240 w 1289880"/>
                <a:gd name="textAreaTop" fmla="*/ 0 h 6866280"/>
                <a:gd name="textAreaBottom" fmla="*/ 6866640 h 6866280"/>
              </a:gdLst>
              <a:ahLst/>
              <a:cxnLst/>
              <a:rect l="textAreaLeft" t="textAreaTop" r="textAreaRight" b="textAreaBottom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>
              <a:outerShdw blurRad="50760" dist="38017" dir="14722587" algn="t" rotWithShape="0">
                <a:srgbClr val="000000">
                  <a:alpha val="60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endParaRPr lang="uk-UA" sz="1800" b="0" strike="noStrike" spc="-1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8" name="Rectangle 29"/>
            <p:cNvSpPr/>
            <p:nvPr/>
          </p:nvSpPr>
          <p:spPr>
            <a:xfrm>
              <a:off x="10938960" y="-8640"/>
              <a:ext cx="1249560" cy="6866280"/>
            </a:xfrm>
            <a:custGeom>
              <a:avLst/>
              <a:gdLst>
                <a:gd name="textAreaLeft" fmla="*/ 0 w 1249560"/>
                <a:gd name="textAreaRight" fmla="*/ 1249920 w 1249560"/>
                <a:gd name="textAreaTop" fmla="*/ 0 h 6866280"/>
                <a:gd name="textAreaBottom" fmla="*/ 6866640 h 6866280"/>
              </a:gdLst>
              <a:ahLst/>
              <a:cxnLst/>
              <a:rect l="textAreaLeft" t="textAreaTop" r="textAreaRight" b="textAreaBottom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>
              <a:outerShdw blurRad="50760" dist="38017" dir="14722587" algn="t" rotWithShape="0">
                <a:srgbClr val="000000">
                  <a:alpha val="60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endParaRPr lang="uk-UA" sz="1800" b="0" strike="noStrike" spc="-1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9" name="Isosceles Triangle 27"/>
            <p:cNvSpPr/>
            <p:nvPr/>
          </p:nvSpPr>
          <p:spPr>
            <a:xfrm>
              <a:off x="10371600" y="3589920"/>
              <a:ext cx="1816920" cy="326772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>
              <a:outerShdw blurRad="50760" dist="38017" dir="14722587" algn="t" rotWithShape="0">
                <a:srgbClr val="000000">
                  <a:alpha val="60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endParaRPr lang="uk-UA" sz="1800" b="0" strike="noStrike" spc="-1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0" name="Isosceles Triangle 28"/>
            <p:cNvSpPr/>
            <p:nvPr/>
          </p:nvSpPr>
          <p:spPr>
            <a:xfrm>
              <a:off x="0" y="4013280"/>
              <a:ext cx="448200" cy="284436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>
              <a:outerShdw blurRad="50760" dist="38017" dir="14722587" algn="t" rotWithShape="0">
                <a:srgbClr val="000000">
                  <a:alpha val="60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endParaRPr lang="uk-UA" sz="1800" b="0" strike="noStrike" spc="-1" dirty="0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11" name="Group 6"/>
          <p:cNvGrpSpPr/>
          <p:nvPr/>
        </p:nvGrpSpPr>
        <p:grpSpPr>
          <a:xfrm>
            <a:off x="360" y="-8640"/>
            <a:ext cx="12191400" cy="6866640"/>
            <a:chOff x="360" y="-8640"/>
            <a:chExt cx="12191400" cy="6866640"/>
          </a:xfrm>
        </p:grpSpPr>
        <p:cxnSp>
          <p:nvCxnSpPr>
            <p:cNvPr id="12" name="Straight Connector 31"/>
            <p:cNvCxnSpPr/>
            <p:nvPr/>
          </p:nvCxnSpPr>
          <p:spPr>
            <a:xfrm>
              <a:off x="9370800" y="0"/>
              <a:ext cx="1219680" cy="6858360"/>
            </a:xfrm>
            <a:prstGeom prst="straightConnector1">
              <a:avLst/>
            </a:prstGeom>
            <a:ln w="9525">
              <a:solidFill>
                <a:srgbClr val="FFFFFF">
                  <a:lumMod val="75000"/>
                </a:srgbClr>
              </a:solidFill>
              <a:round/>
            </a:ln>
          </p:spPr>
        </p:cxnSp>
        <p:cxnSp>
          <p:nvCxnSpPr>
            <p:cNvPr id="13" name="Straight Connector 20"/>
            <p:cNvCxnSpPr/>
            <p:nvPr/>
          </p:nvCxnSpPr>
          <p:spPr>
            <a:xfrm flipH="1">
              <a:off x="7425000" y="3681360"/>
              <a:ext cx="4763880" cy="3177000"/>
            </a:xfrm>
            <a:prstGeom prst="straightConnector1">
              <a:avLst/>
            </a:prstGeom>
            <a:ln w="9525">
              <a:solidFill>
                <a:srgbClr val="FFFFFF">
                  <a:lumMod val="85000"/>
                </a:srgbClr>
              </a:solidFill>
              <a:round/>
            </a:ln>
          </p:spPr>
        </p:cxnSp>
        <p:sp>
          <p:nvSpPr>
            <p:cNvPr id="14" name="Rectangle 23"/>
            <p:cNvSpPr/>
            <p:nvPr/>
          </p:nvSpPr>
          <p:spPr>
            <a:xfrm>
              <a:off x="9181440" y="-8640"/>
              <a:ext cx="3007080" cy="6866280"/>
            </a:xfrm>
            <a:custGeom>
              <a:avLst/>
              <a:gdLst>
                <a:gd name="textAreaLeft" fmla="*/ 0 w 3007080"/>
                <a:gd name="textAreaRight" fmla="*/ 3007440 w 3007080"/>
                <a:gd name="textAreaTop" fmla="*/ 0 h 6866280"/>
                <a:gd name="textAreaBottom" fmla="*/ 6866640 h 6866280"/>
              </a:gdLst>
              <a:ahLst/>
              <a:cxnLst/>
              <a:rect l="textAreaLeft" t="textAreaTop" r="textAreaRight" b="textAreaBottom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>
              <a:outerShdw blurRad="50760" dist="38017" dir="14722587" algn="t" rotWithShape="0">
                <a:srgbClr val="000000">
                  <a:alpha val="60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endParaRPr lang="uk-UA" sz="1800" b="0" strike="noStrike" spc="-1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5" name="Rectangle 25"/>
            <p:cNvSpPr/>
            <p:nvPr/>
          </p:nvSpPr>
          <p:spPr>
            <a:xfrm>
              <a:off x="9603360" y="-8640"/>
              <a:ext cx="2588040" cy="6866280"/>
            </a:xfrm>
            <a:custGeom>
              <a:avLst/>
              <a:gdLst>
                <a:gd name="textAreaLeft" fmla="*/ 0 w 2588040"/>
                <a:gd name="textAreaRight" fmla="*/ 2588400 w 2588040"/>
                <a:gd name="textAreaTop" fmla="*/ 0 h 6866280"/>
                <a:gd name="textAreaBottom" fmla="*/ 6866640 h 6866280"/>
              </a:gdLst>
              <a:ahLst/>
              <a:cxnLst/>
              <a:rect l="textAreaLeft" t="textAreaTop" r="textAreaRight" b="textAreaBottom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>
              <a:outerShdw blurRad="50760" dist="38017" dir="14722587" algn="t" rotWithShape="0">
                <a:srgbClr val="000000">
                  <a:alpha val="60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endParaRPr lang="uk-UA" sz="1800" b="0" strike="noStrike" spc="-1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6" name="Isosceles Triangle 26"/>
            <p:cNvSpPr/>
            <p:nvPr/>
          </p:nvSpPr>
          <p:spPr>
            <a:xfrm>
              <a:off x="8932320" y="3048120"/>
              <a:ext cx="3259440" cy="380952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>
              <a:outerShdw blurRad="50760" dist="38017" dir="14722587" algn="t" rotWithShape="0">
                <a:srgbClr val="000000">
                  <a:alpha val="60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endParaRPr lang="uk-UA" sz="1800" b="0" strike="noStrike" spc="-1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7" name="Rectangle 27"/>
            <p:cNvSpPr/>
            <p:nvPr/>
          </p:nvSpPr>
          <p:spPr>
            <a:xfrm>
              <a:off x="9334440" y="-8640"/>
              <a:ext cx="2854080" cy="6866280"/>
            </a:xfrm>
            <a:custGeom>
              <a:avLst/>
              <a:gdLst>
                <a:gd name="textAreaLeft" fmla="*/ 0 w 2854080"/>
                <a:gd name="textAreaRight" fmla="*/ 2854440 w 2854080"/>
                <a:gd name="textAreaTop" fmla="*/ 0 h 6866280"/>
                <a:gd name="textAreaBottom" fmla="*/ 6866640 h 6866280"/>
              </a:gdLst>
              <a:ahLst/>
              <a:cxnLst/>
              <a:rect l="textAreaLeft" t="textAreaTop" r="textAreaRight" b="textAreaBottom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>
              <a:outerShdw blurRad="50760" dist="38017" dir="14722587" algn="t" rotWithShape="0">
                <a:srgbClr val="000000">
                  <a:alpha val="60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endParaRPr lang="uk-UA" sz="1800" b="0" strike="noStrike" spc="-1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8" name="Rectangle 28"/>
            <p:cNvSpPr/>
            <p:nvPr/>
          </p:nvSpPr>
          <p:spPr>
            <a:xfrm>
              <a:off x="10898640" y="-8640"/>
              <a:ext cx="1289880" cy="6866280"/>
            </a:xfrm>
            <a:custGeom>
              <a:avLst/>
              <a:gdLst>
                <a:gd name="textAreaLeft" fmla="*/ 0 w 1289880"/>
                <a:gd name="textAreaRight" fmla="*/ 1290240 w 1289880"/>
                <a:gd name="textAreaTop" fmla="*/ 0 h 6866280"/>
                <a:gd name="textAreaBottom" fmla="*/ 6866640 h 6866280"/>
              </a:gdLst>
              <a:ahLst/>
              <a:cxnLst/>
              <a:rect l="textAreaLeft" t="textAreaTop" r="textAreaRight" b="textAreaBottom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>
              <a:outerShdw blurRad="50760" dist="38017" dir="14722587" algn="t" rotWithShape="0">
                <a:srgbClr val="000000">
                  <a:alpha val="60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endParaRPr lang="uk-UA" sz="1800" b="0" strike="noStrike" spc="-1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9" name="Rectangle 29"/>
            <p:cNvSpPr/>
            <p:nvPr/>
          </p:nvSpPr>
          <p:spPr>
            <a:xfrm>
              <a:off x="10938960" y="-8640"/>
              <a:ext cx="1249560" cy="6866280"/>
            </a:xfrm>
            <a:custGeom>
              <a:avLst/>
              <a:gdLst>
                <a:gd name="textAreaLeft" fmla="*/ 0 w 1249560"/>
                <a:gd name="textAreaRight" fmla="*/ 1249920 w 1249560"/>
                <a:gd name="textAreaTop" fmla="*/ 0 h 6866280"/>
                <a:gd name="textAreaBottom" fmla="*/ 6866640 h 6866280"/>
              </a:gdLst>
              <a:ahLst/>
              <a:cxnLst/>
              <a:rect l="textAreaLeft" t="textAreaTop" r="textAreaRight" b="textAreaBottom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>
              <a:outerShdw blurRad="50760" dist="38017" dir="14722587" algn="t" rotWithShape="0">
                <a:srgbClr val="000000">
                  <a:alpha val="60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endParaRPr lang="uk-UA" sz="1800" b="0" strike="noStrike" spc="-1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0" name="Isosceles Triangle 30"/>
            <p:cNvSpPr/>
            <p:nvPr/>
          </p:nvSpPr>
          <p:spPr>
            <a:xfrm>
              <a:off x="10371600" y="3589920"/>
              <a:ext cx="1816920" cy="326772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>
              <a:outerShdw blurRad="50760" dist="38017" dir="14722587" algn="t" rotWithShape="0">
                <a:srgbClr val="000000">
                  <a:alpha val="60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endParaRPr lang="uk-UA" sz="1800" b="0" strike="noStrike" spc="-1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1" name="Isosceles Triangle 18"/>
            <p:cNvSpPr/>
            <p:nvPr/>
          </p:nvSpPr>
          <p:spPr>
            <a:xfrm rot="10800000">
              <a:off x="360" y="360"/>
              <a:ext cx="842400" cy="566568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>
              <a:outerShdw blurRad="50760" dist="38017" dir="14722587" algn="t" rotWithShape="0">
                <a:srgbClr val="000000">
                  <a:alpha val="60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endParaRPr lang="uk-UA" sz="1800" b="0" strike="noStrike" spc="-1" dirty="0">
                <a:solidFill>
                  <a:srgbClr val="000000"/>
                </a:solidFill>
                <a:latin typeface="Arial"/>
              </a:endParaRPr>
            </a:p>
          </p:txBody>
        </p:sp>
      </p:grpSp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1506960" y="2404440"/>
            <a:ext cx="7766640" cy="164592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/>
          <a:p>
            <a:pPr indent="0" algn="r">
              <a:lnSpc>
                <a:spcPct val="100000"/>
              </a:lnSpc>
              <a:buNone/>
            </a:pPr>
            <a:r>
              <a:rPr lang="uk-UA" sz="5400" b="0" strike="noStrike" spc="-1">
                <a:solidFill>
                  <a:schemeClr val="accent1"/>
                </a:solidFill>
                <a:latin typeface="Trebuchet MS"/>
              </a:rPr>
              <a:t>Зразок заголовка</a:t>
            </a:r>
            <a:endParaRPr lang="uk-UA" sz="54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dt" idx="1"/>
          </p:nvPr>
        </p:nvSpPr>
        <p:spPr>
          <a:xfrm>
            <a:off x="7205040" y="6041520"/>
            <a:ext cx="91152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r">
              <a:lnSpc>
                <a:spcPct val="100000"/>
              </a:lnSpc>
              <a:buNone/>
              <a:defRPr lang="uk-UA" sz="900" b="0" strike="noStrike" spc="-1">
                <a:solidFill>
                  <a:srgbClr val="8B8B8B"/>
                </a:solidFill>
                <a:latin typeface="Trebuchet MS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r>
              <a:rPr lang="uk-UA" sz="900" b="0" strike="noStrike" spc="-1" dirty="0">
                <a:solidFill>
                  <a:srgbClr val="8B8B8B"/>
                </a:solidFill>
                <a:latin typeface="Trebuchet MS"/>
              </a:rPr>
              <a:t>&lt;дата/час&gt;</a:t>
            </a:r>
            <a:endParaRPr lang="uk-UA" sz="900" b="0" strike="noStrike" spc="-1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ftr" idx="2"/>
          </p:nvPr>
        </p:nvSpPr>
        <p:spPr>
          <a:xfrm>
            <a:off x="677160" y="6041520"/>
            <a:ext cx="629712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ctr">
              <a:buNone/>
              <a:defRPr lang="uk-UA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lang="uk-UA" sz="1400" b="0" strike="noStrike" spc="-1" dirty="0">
                <a:solidFill>
                  <a:srgbClr val="000000"/>
                </a:solidFill>
                <a:latin typeface="Times New Roman"/>
              </a:rPr>
              <a:t>&lt;нижній колонтитул&gt;</a:t>
            </a:r>
          </a:p>
        </p:txBody>
      </p:sp>
      <p:sp>
        <p:nvSpPr>
          <p:cNvPr id="25" name="PlaceHolder 4"/>
          <p:cNvSpPr>
            <a:spLocks noGrp="1"/>
          </p:cNvSpPr>
          <p:nvPr>
            <p:ph type="sldNum" idx="3"/>
          </p:nvPr>
        </p:nvSpPr>
        <p:spPr>
          <a:xfrm>
            <a:off x="8590680" y="6041520"/>
            <a:ext cx="68292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r">
              <a:lnSpc>
                <a:spcPct val="100000"/>
              </a:lnSpc>
              <a:buNone/>
              <a:defRPr lang="uk-UA" sz="900" b="0" strike="noStrike" spc="-1">
                <a:solidFill>
                  <a:schemeClr val="accent1"/>
                </a:solidFill>
                <a:latin typeface="Trebuchet MS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6D15B215-59D9-4278-AB97-2F52E4BF748B}" type="slidenum">
              <a:rPr lang="uk-UA" sz="900" b="0" strike="noStrike" spc="-1">
                <a:solidFill>
                  <a:schemeClr val="accent1"/>
                </a:solidFill>
                <a:latin typeface="Trebuchet MS"/>
              </a:rPr>
              <a:t>‹№›</a:t>
            </a:fld>
            <a:endParaRPr lang="uk-UA" sz="900" b="0" strike="noStrike" spc="-1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6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1800" b="0" strike="noStrike" spc="-1">
                <a:solidFill>
                  <a:srgbClr val="404040"/>
                </a:solidFill>
                <a:latin typeface="Trebuchet MS"/>
              </a:rPr>
              <a:t>Для редагування структури клацніть мишею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uk-UA" sz="1400" b="0" strike="noStrike" spc="-1">
                <a:solidFill>
                  <a:srgbClr val="404040"/>
                </a:solidFill>
                <a:latin typeface="Trebuchet MS"/>
              </a:rPr>
              <a:t>Другий рівень структури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1200" b="0" strike="noStrike" spc="-1">
                <a:solidFill>
                  <a:srgbClr val="404040"/>
                </a:solidFill>
                <a:latin typeface="Trebuchet MS"/>
              </a:rPr>
              <a:t>Третій рівень структури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uk-UA" sz="1200" b="0" strike="noStrike" spc="-1">
                <a:solidFill>
                  <a:srgbClr val="404040"/>
                </a:solidFill>
                <a:latin typeface="Trebuchet MS"/>
              </a:rPr>
              <a:t>Четвертий рівень структури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2000" b="0" strike="noStrike" spc="-1">
                <a:solidFill>
                  <a:srgbClr val="404040"/>
                </a:solidFill>
                <a:latin typeface="Trebuchet MS"/>
              </a:rPr>
              <a:t>П'ятий рівень структури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2000" b="0" strike="noStrike" spc="-1">
                <a:solidFill>
                  <a:srgbClr val="404040"/>
                </a:solidFill>
                <a:latin typeface="Trebuchet MS"/>
              </a:rPr>
              <a:t>Шостий рівень структури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2000" b="0" strike="noStrike" spc="-1">
                <a:solidFill>
                  <a:srgbClr val="404040"/>
                </a:solidFill>
                <a:latin typeface="Trebuchet MS"/>
              </a:rPr>
              <a:t>Сьомий рівень структури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6000">
              <a:srgbClr val="96C8E2"/>
            </a:gs>
            <a:gs pos="100000">
              <a:srgbClr val="EEF7FC"/>
            </a:gs>
          </a:gsLst>
          <a:lin ang="162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Group 6"/>
          <p:cNvGrpSpPr/>
          <p:nvPr/>
        </p:nvGrpSpPr>
        <p:grpSpPr>
          <a:xfrm>
            <a:off x="0" y="-8640"/>
            <a:ext cx="12191760" cy="6866640"/>
            <a:chOff x="0" y="-8640"/>
            <a:chExt cx="12191760" cy="6866640"/>
          </a:xfrm>
        </p:grpSpPr>
        <p:cxnSp>
          <p:nvCxnSpPr>
            <p:cNvPr id="64" name="Straight Connector 19"/>
            <p:cNvCxnSpPr/>
            <p:nvPr/>
          </p:nvCxnSpPr>
          <p:spPr>
            <a:xfrm>
              <a:off x="9370800" y="0"/>
              <a:ext cx="1219680" cy="6858360"/>
            </a:xfrm>
            <a:prstGeom prst="straightConnector1">
              <a:avLst/>
            </a:prstGeom>
            <a:ln w="9525">
              <a:solidFill>
                <a:srgbClr val="FFFFFF">
                  <a:lumMod val="75000"/>
                </a:srgbClr>
              </a:solidFill>
              <a:round/>
            </a:ln>
          </p:spPr>
        </p:cxnSp>
        <p:cxnSp>
          <p:nvCxnSpPr>
            <p:cNvPr id="65" name="Straight Connector 20"/>
            <p:cNvCxnSpPr/>
            <p:nvPr/>
          </p:nvCxnSpPr>
          <p:spPr>
            <a:xfrm flipH="1">
              <a:off x="7425000" y="3681360"/>
              <a:ext cx="4763880" cy="3177000"/>
            </a:xfrm>
            <a:prstGeom prst="straightConnector1">
              <a:avLst/>
            </a:prstGeom>
            <a:ln w="9525">
              <a:solidFill>
                <a:srgbClr val="FFFFFF">
                  <a:lumMod val="85000"/>
                </a:srgbClr>
              </a:solidFill>
              <a:round/>
            </a:ln>
          </p:spPr>
        </p:cxnSp>
        <p:sp>
          <p:nvSpPr>
            <p:cNvPr id="66" name="Rectangle 23"/>
            <p:cNvSpPr/>
            <p:nvPr/>
          </p:nvSpPr>
          <p:spPr>
            <a:xfrm>
              <a:off x="9181440" y="-8640"/>
              <a:ext cx="3007080" cy="6866280"/>
            </a:xfrm>
            <a:custGeom>
              <a:avLst/>
              <a:gdLst>
                <a:gd name="textAreaLeft" fmla="*/ 0 w 3007080"/>
                <a:gd name="textAreaRight" fmla="*/ 3007440 w 3007080"/>
                <a:gd name="textAreaTop" fmla="*/ 0 h 6866280"/>
                <a:gd name="textAreaBottom" fmla="*/ 6866640 h 6866280"/>
              </a:gdLst>
              <a:ahLst/>
              <a:cxnLst/>
              <a:rect l="textAreaLeft" t="textAreaTop" r="textAreaRight" b="textAreaBottom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>
              <a:outerShdw blurRad="50760" dist="38017" dir="14722587" algn="t" rotWithShape="0">
                <a:srgbClr val="000000">
                  <a:alpha val="60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endParaRPr lang="uk-UA" sz="1800" b="0" strike="noStrike" spc="-1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67" name="Rectangle 25"/>
            <p:cNvSpPr/>
            <p:nvPr/>
          </p:nvSpPr>
          <p:spPr>
            <a:xfrm>
              <a:off x="9603360" y="-8640"/>
              <a:ext cx="2588040" cy="6866280"/>
            </a:xfrm>
            <a:custGeom>
              <a:avLst/>
              <a:gdLst>
                <a:gd name="textAreaLeft" fmla="*/ 0 w 2588040"/>
                <a:gd name="textAreaRight" fmla="*/ 2588400 w 2588040"/>
                <a:gd name="textAreaTop" fmla="*/ 0 h 6866280"/>
                <a:gd name="textAreaBottom" fmla="*/ 6866640 h 6866280"/>
              </a:gdLst>
              <a:ahLst/>
              <a:cxnLst/>
              <a:rect l="textAreaLeft" t="textAreaTop" r="textAreaRight" b="textAreaBottom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>
              <a:outerShdw blurRad="50760" dist="38017" dir="14722587" algn="t" rotWithShape="0">
                <a:srgbClr val="000000">
                  <a:alpha val="60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endParaRPr lang="uk-UA" sz="1800" b="0" strike="noStrike" spc="-1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68" name="Isosceles Triangle 23"/>
            <p:cNvSpPr/>
            <p:nvPr/>
          </p:nvSpPr>
          <p:spPr>
            <a:xfrm>
              <a:off x="8932320" y="3048120"/>
              <a:ext cx="3259440" cy="380952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>
              <a:outerShdw blurRad="50760" dist="38017" dir="14722587" algn="t" rotWithShape="0">
                <a:srgbClr val="000000">
                  <a:alpha val="60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endParaRPr lang="uk-UA" sz="1800" b="0" strike="noStrike" spc="-1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69" name="Rectangle 27"/>
            <p:cNvSpPr/>
            <p:nvPr/>
          </p:nvSpPr>
          <p:spPr>
            <a:xfrm>
              <a:off x="9334440" y="-8640"/>
              <a:ext cx="2854080" cy="6866280"/>
            </a:xfrm>
            <a:custGeom>
              <a:avLst/>
              <a:gdLst>
                <a:gd name="textAreaLeft" fmla="*/ 0 w 2854080"/>
                <a:gd name="textAreaRight" fmla="*/ 2854440 w 2854080"/>
                <a:gd name="textAreaTop" fmla="*/ 0 h 6866280"/>
                <a:gd name="textAreaBottom" fmla="*/ 6866640 h 6866280"/>
              </a:gdLst>
              <a:ahLst/>
              <a:cxnLst/>
              <a:rect l="textAreaLeft" t="textAreaTop" r="textAreaRight" b="textAreaBottom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>
              <a:outerShdw blurRad="50760" dist="38017" dir="14722587" algn="t" rotWithShape="0">
                <a:srgbClr val="000000">
                  <a:alpha val="60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endParaRPr lang="uk-UA" sz="1800" b="0" strike="noStrike" spc="-1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70" name="Rectangle 28"/>
            <p:cNvSpPr/>
            <p:nvPr/>
          </p:nvSpPr>
          <p:spPr>
            <a:xfrm>
              <a:off x="10898640" y="-8640"/>
              <a:ext cx="1289880" cy="6866280"/>
            </a:xfrm>
            <a:custGeom>
              <a:avLst/>
              <a:gdLst>
                <a:gd name="textAreaLeft" fmla="*/ 0 w 1289880"/>
                <a:gd name="textAreaRight" fmla="*/ 1290240 w 1289880"/>
                <a:gd name="textAreaTop" fmla="*/ 0 h 6866280"/>
                <a:gd name="textAreaBottom" fmla="*/ 6866640 h 6866280"/>
              </a:gdLst>
              <a:ahLst/>
              <a:cxnLst/>
              <a:rect l="textAreaLeft" t="textAreaTop" r="textAreaRight" b="textAreaBottom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>
              <a:outerShdw blurRad="50760" dist="38017" dir="14722587" algn="t" rotWithShape="0">
                <a:srgbClr val="000000">
                  <a:alpha val="60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endParaRPr lang="uk-UA" sz="1800" b="0" strike="noStrike" spc="-1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71" name="Rectangle 29"/>
            <p:cNvSpPr/>
            <p:nvPr/>
          </p:nvSpPr>
          <p:spPr>
            <a:xfrm>
              <a:off x="10938960" y="-8640"/>
              <a:ext cx="1249560" cy="6866280"/>
            </a:xfrm>
            <a:custGeom>
              <a:avLst/>
              <a:gdLst>
                <a:gd name="textAreaLeft" fmla="*/ 0 w 1249560"/>
                <a:gd name="textAreaRight" fmla="*/ 1249920 w 1249560"/>
                <a:gd name="textAreaTop" fmla="*/ 0 h 6866280"/>
                <a:gd name="textAreaBottom" fmla="*/ 6866640 h 6866280"/>
              </a:gdLst>
              <a:ahLst/>
              <a:cxnLst/>
              <a:rect l="textAreaLeft" t="textAreaTop" r="textAreaRight" b="textAreaBottom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>
              <a:outerShdw blurRad="50760" dist="38017" dir="14722587" algn="t" rotWithShape="0">
                <a:srgbClr val="000000">
                  <a:alpha val="60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endParaRPr lang="uk-UA" sz="1800" b="0" strike="noStrike" spc="-1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72" name="Isosceles Triangle 27"/>
            <p:cNvSpPr/>
            <p:nvPr/>
          </p:nvSpPr>
          <p:spPr>
            <a:xfrm>
              <a:off x="10371600" y="3589920"/>
              <a:ext cx="1816920" cy="326772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>
              <a:outerShdw blurRad="50760" dist="38017" dir="14722587" algn="t" rotWithShape="0">
                <a:srgbClr val="000000">
                  <a:alpha val="60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endParaRPr lang="uk-UA" sz="1800" b="0" strike="noStrike" spc="-1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73" name="Isosceles Triangle 28"/>
            <p:cNvSpPr/>
            <p:nvPr/>
          </p:nvSpPr>
          <p:spPr>
            <a:xfrm>
              <a:off x="0" y="4013280"/>
              <a:ext cx="448200" cy="284436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>
              <a:outerShdw blurRad="50760" dist="38017" dir="14722587" algn="t" rotWithShape="0">
                <a:srgbClr val="000000">
                  <a:alpha val="60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endParaRPr lang="uk-UA" sz="1800" b="0" strike="noStrike" spc="-1" dirty="0">
                <a:solidFill>
                  <a:srgbClr val="000000"/>
                </a:solidFill>
                <a:latin typeface="Arial"/>
              </a:endParaRPr>
            </a:p>
          </p:txBody>
        </p:sp>
      </p:grpSp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lstStyle/>
          <a:p>
            <a:pPr indent="0" algn="ctr">
              <a:lnSpc>
                <a:spcPct val="100000"/>
              </a:lnSpc>
              <a:buNone/>
            </a:pPr>
            <a:r>
              <a:rPr lang="uk-UA" sz="3600" b="1" strike="noStrike" spc="-1">
                <a:solidFill>
                  <a:srgbClr val="000000"/>
                </a:solidFill>
                <a:latin typeface="Trebuchet MS"/>
              </a:rPr>
              <a:t>Зразок заголовка</a:t>
            </a:r>
            <a:endParaRPr lang="uk-UA" sz="36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75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8596440" cy="388044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lstStyle/>
          <a:p>
            <a:pPr marL="343080" indent="-343080">
              <a:lnSpc>
                <a:spcPct val="100000"/>
              </a:lnSpc>
              <a:spcBef>
                <a:spcPts val="1001"/>
              </a:spcBef>
              <a:buClr>
                <a:srgbClr val="0F6FC6"/>
              </a:buClr>
              <a:buSzPct val="80000"/>
              <a:buFont typeface="Wingdings 3" charset="2"/>
              <a:buChar char=""/>
            </a:pPr>
            <a:r>
              <a:rPr lang="uk-UA" sz="1800" b="0" strike="noStrike" spc="-1">
                <a:solidFill>
                  <a:srgbClr val="404040"/>
                </a:solidFill>
                <a:latin typeface="Trebuchet MS"/>
              </a:rPr>
              <a:t>Зразок тексту</a:t>
            </a:r>
          </a:p>
          <a:p>
            <a:pPr marL="743040" lvl="1" indent="-285840">
              <a:lnSpc>
                <a:spcPct val="100000"/>
              </a:lnSpc>
              <a:spcBef>
                <a:spcPts val="1001"/>
              </a:spcBef>
              <a:buClr>
                <a:srgbClr val="0F6FC6"/>
              </a:buClr>
              <a:buSzPct val="80000"/>
              <a:buFont typeface="Wingdings 3" charset="2"/>
              <a:buChar char=""/>
            </a:pPr>
            <a:r>
              <a:rPr lang="uk-UA" sz="1600" b="0" strike="noStrike" spc="-1">
                <a:solidFill>
                  <a:srgbClr val="404040"/>
                </a:solidFill>
                <a:latin typeface="Trebuchet MS"/>
              </a:rPr>
              <a:t>Другий рівень</a:t>
            </a:r>
          </a:p>
          <a:p>
            <a:pPr marL="1143000" lvl="2" indent="-228600">
              <a:lnSpc>
                <a:spcPct val="100000"/>
              </a:lnSpc>
              <a:spcBef>
                <a:spcPts val="1001"/>
              </a:spcBef>
              <a:buClr>
                <a:srgbClr val="0F6FC6"/>
              </a:buClr>
              <a:buSzPct val="80000"/>
              <a:buFont typeface="Wingdings 3" charset="2"/>
              <a:buChar char=""/>
            </a:pPr>
            <a:r>
              <a:rPr lang="uk-UA" sz="1400" b="0" strike="noStrike" spc="-1">
                <a:solidFill>
                  <a:srgbClr val="404040"/>
                </a:solidFill>
                <a:latin typeface="Trebuchet MS"/>
              </a:rPr>
              <a:t>Третій рівень</a:t>
            </a:r>
          </a:p>
          <a:p>
            <a:pPr marL="1600200" lvl="3" indent="-228600">
              <a:lnSpc>
                <a:spcPct val="100000"/>
              </a:lnSpc>
              <a:spcBef>
                <a:spcPts val="1001"/>
              </a:spcBef>
              <a:buClr>
                <a:srgbClr val="0F6FC6"/>
              </a:buClr>
              <a:buSzPct val="80000"/>
              <a:buFont typeface="Wingdings 3" charset="2"/>
              <a:buChar char=""/>
            </a:pPr>
            <a:r>
              <a:rPr lang="uk-UA" sz="1200" b="0" strike="noStrike" spc="-1">
                <a:solidFill>
                  <a:srgbClr val="404040"/>
                </a:solidFill>
                <a:latin typeface="Trebuchet MS"/>
              </a:rPr>
              <a:t>Четвертий рівень</a:t>
            </a:r>
          </a:p>
          <a:p>
            <a:pPr marL="2057400" lvl="4" indent="-228600">
              <a:lnSpc>
                <a:spcPct val="100000"/>
              </a:lnSpc>
              <a:spcBef>
                <a:spcPts val="1001"/>
              </a:spcBef>
              <a:buClr>
                <a:srgbClr val="0F6FC6"/>
              </a:buClr>
              <a:buSzPct val="80000"/>
              <a:buFont typeface="Wingdings 3" charset="2"/>
              <a:buChar char=""/>
            </a:pPr>
            <a:r>
              <a:rPr lang="uk-UA" sz="1200" b="0" strike="noStrike" spc="-1">
                <a:solidFill>
                  <a:srgbClr val="404040"/>
                </a:solidFill>
                <a:latin typeface="Trebuchet MS"/>
              </a:rPr>
              <a:t>П'ятий рівень</a:t>
            </a:r>
          </a:p>
        </p:txBody>
      </p:sp>
      <p:sp>
        <p:nvSpPr>
          <p:cNvPr id="76" name="PlaceHolder 3"/>
          <p:cNvSpPr>
            <a:spLocks noGrp="1"/>
          </p:cNvSpPr>
          <p:nvPr>
            <p:ph type="dt" idx="4"/>
          </p:nvPr>
        </p:nvSpPr>
        <p:spPr>
          <a:xfrm>
            <a:off x="7205040" y="6041520"/>
            <a:ext cx="91152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r">
              <a:lnSpc>
                <a:spcPct val="100000"/>
              </a:lnSpc>
              <a:buNone/>
              <a:defRPr lang="uk-UA" sz="900" b="0" strike="noStrike" spc="-1">
                <a:solidFill>
                  <a:srgbClr val="8B8B8B"/>
                </a:solidFill>
                <a:latin typeface="Trebuchet MS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r>
              <a:rPr lang="uk-UA" sz="900" b="0" strike="noStrike" spc="-1" dirty="0">
                <a:solidFill>
                  <a:srgbClr val="8B8B8B"/>
                </a:solidFill>
                <a:latin typeface="Trebuchet MS"/>
              </a:rPr>
              <a:t>&lt;дата/час&gt;</a:t>
            </a:r>
            <a:endParaRPr lang="uk-UA" sz="900" b="0" strike="noStrike" spc="-1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77" name="PlaceHolder 4"/>
          <p:cNvSpPr>
            <a:spLocks noGrp="1"/>
          </p:cNvSpPr>
          <p:nvPr>
            <p:ph type="ftr" idx="5"/>
          </p:nvPr>
        </p:nvSpPr>
        <p:spPr>
          <a:xfrm>
            <a:off x="677160" y="6041520"/>
            <a:ext cx="629712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ctr">
              <a:buNone/>
              <a:defRPr lang="uk-UA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lang="uk-UA" sz="1400" b="0" strike="noStrike" spc="-1" dirty="0">
                <a:solidFill>
                  <a:srgbClr val="000000"/>
                </a:solidFill>
                <a:latin typeface="Times New Roman"/>
              </a:rPr>
              <a:t>&lt;нижній колонтитул&gt;</a:t>
            </a:r>
          </a:p>
        </p:txBody>
      </p:sp>
      <p:sp>
        <p:nvSpPr>
          <p:cNvPr id="78" name="PlaceHolder 5"/>
          <p:cNvSpPr>
            <a:spLocks noGrp="1"/>
          </p:cNvSpPr>
          <p:nvPr>
            <p:ph type="sldNum" idx="6"/>
          </p:nvPr>
        </p:nvSpPr>
        <p:spPr>
          <a:xfrm>
            <a:off x="8590680" y="6041520"/>
            <a:ext cx="68292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r">
              <a:lnSpc>
                <a:spcPct val="100000"/>
              </a:lnSpc>
              <a:buNone/>
              <a:defRPr lang="uk-UA" sz="900" b="0" strike="noStrike" spc="-1">
                <a:solidFill>
                  <a:schemeClr val="accent1"/>
                </a:solidFill>
                <a:latin typeface="Trebuchet MS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DD7BD8EC-2192-4DBB-BA99-1C937909EDCA}" type="slidenum">
              <a:rPr lang="uk-UA" sz="900" b="0" strike="noStrike" spc="-1">
                <a:solidFill>
                  <a:schemeClr val="accent1"/>
                </a:solidFill>
                <a:latin typeface="Trebuchet MS"/>
              </a:rPr>
              <a:t>‹№›</a:t>
            </a:fld>
            <a:endParaRPr lang="uk-UA" sz="900" b="0" strike="noStrike" spc="-1" dirty="0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6000">
              <a:srgbClr val="96C8E2"/>
            </a:gs>
            <a:gs pos="100000">
              <a:srgbClr val="EEF7FC"/>
            </a:gs>
          </a:gsLst>
          <a:lin ang="162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5" name="Group 6"/>
          <p:cNvGrpSpPr/>
          <p:nvPr/>
        </p:nvGrpSpPr>
        <p:grpSpPr>
          <a:xfrm>
            <a:off x="0" y="-8640"/>
            <a:ext cx="12191760" cy="6866640"/>
            <a:chOff x="0" y="-8640"/>
            <a:chExt cx="12191760" cy="6866640"/>
          </a:xfrm>
        </p:grpSpPr>
        <p:cxnSp>
          <p:nvCxnSpPr>
            <p:cNvPr id="116" name="Straight Connector 19"/>
            <p:cNvCxnSpPr/>
            <p:nvPr/>
          </p:nvCxnSpPr>
          <p:spPr>
            <a:xfrm>
              <a:off x="9370800" y="0"/>
              <a:ext cx="1219680" cy="6858360"/>
            </a:xfrm>
            <a:prstGeom prst="straightConnector1">
              <a:avLst/>
            </a:prstGeom>
            <a:ln w="9525">
              <a:solidFill>
                <a:srgbClr val="FFFFFF">
                  <a:lumMod val="75000"/>
                </a:srgbClr>
              </a:solidFill>
              <a:round/>
            </a:ln>
          </p:spPr>
        </p:cxnSp>
        <p:cxnSp>
          <p:nvCxnSpPr>
            <p:cNvPr id="117" name="Straight Connector 20"/>
            <p:cNvCxnSpPr/>
            <p:nvPr/>
          </p:nvCxnSpPr>
          <p:spPr>
            <a:xfrm flipH="1">
              <a:off x="7425000" y="3681360"/>
              <a:ext cx="4763880" cy="3177000"/>
            </a:xfrm>
            <a:prstGeom prst="straightConnector1">
              <a:avLst/>
            </a:prstGeom>
            <a:ln w="9525">
              <a:solidFill>
                <a:srgbClr val="FFFFFF">
                  <a:lumMod val="85000"/>
                </a:srgbClr>
              </a:solidFill>
              <a:round/>
            </a:ln>
          </p:spPr>
        </p:cxnSp>
        <p:sp>
          <p:nvSpPr>
            <p:cNvPr id="118" name="Rectangle 23"/>
            <p:cNvSpPr/>
            <p:nvPr/>
          </p:nvSpPr>
          <p:spPr>
            <a:xfrm>
              <a:off x="9181440" y="-8640"/>
              <a:ext cx="3007080" cy="6866280"/>
            </a:xfrm>
            <a:custGeom>
              <a:avLst/>
              <a:gdLst>
                <a:gd name="textAreaLeft" fmla="*/ 0 w 3007080"/>
                <a:gd name="textAreaRight" fmla="*/ 3007440 w 3007080"/>
                <a:gd name="textAreaTop" fmla="*/ 0 h 6866280"/>
                <a:gd name="textAreaBottom" fmla="*/ 6866640 h 6866280"/>
              </a:gdLst>
              <a:ahLst/>
              <a:cxnLst/>
              <a:rect l="textAreaLeft" t="textAreaTop" r="textAreaRight" b="textAreaBottom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>
              <a:outerShdw blurRad="50760" dist="38017" dir="14722587" algn="t" rotWithShape="0">
                <a:srgbClr val="000000">
                  <a:alpha val="60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endParaRPr lang="uk-UA" sz="1800" b="0" strike="noStrike" spc="-1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19" name="Rectangle 25"/>
            <p:cNvSpPr/>
            <p:nvPr/>
          </p:nvSpPr>
          <p:spPr>
            <a:xfrm>
              <a:off x="9603360" y="-8640"/>
              <a:ext cx="2588040" cy="6866280"/>
            </a:xfrm>
            <a:custGeom>
              <a:avLst/>
              <a:gdLst>
                <a:gd name="textAreaLeft" fmla="*/ 0 w 2588040"/>
                <a:gd name="textAreaRight" fmla="*/ 2588400 w 2588040"/>
                <a:gd name="textAreaTop" fmla="*/ 0 h 6866280"/>
                <a:gd name="textAreaBottom" fmla="*/ 6866640 h 6866280"/>
              </a:gdLst>
              <a:ahLst/>
              <a:cxnLst/>
              <a:rect l="textAreaLeft" t="textAreaTop" r="textAreaRight" b="textAreaBottom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>
              <a:outerShdw blurRad="50760" dist="38017" dir="14722587" algn="t" rotWithShape="0">
                <a:srgbClr val="000000">
                  <a:alpha val="60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endParaRPr lang="uk-UA" sz="1800" b="0" strike="noStrike" spc="-1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20" name="Isosceles Triangle 23"/>
            <p:cNvSpPr/>
            <p:nvPr/>
          </p:nvSpPr>
          <p:spPr>
            <a:xfrm>
              <a:off x="8932320" y="3048120"/>
              <a:ext cx="3259440" cy="380952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>
              <a:outerShdw blurRad="50760" dist="38017" dir="14722587" algn="t" rotWithShape="0">
                <a:srgbClr val="000000">
                  <a:alpha val="60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endParaRPr lang="uk-UA" sz="1800" b="0" strike="noStrike" spc="-1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21" name="Rectangle 27"/>
            <p:cNvSpPr/>
            <p:nvPr/>
          </p:nvSpPr>
          <p:spPr>
            <a:xfrm>
              <a:off x="9334440" y="-8640"/>
              <a:ext cx="2854080" cy="6866280"/>
            </a:xfrm>
            <a:custGeom>
              <a:avLst/>
              <a:gdLst>
                <a:gd name="textAreaLeft" fmla="*/ 0 w 2854080"/>
                <a:gd name="textAreaRight" fmla="*/ 2854440 w 2854080"/>
                <a:gd name="textAreaTop" fmla="*/ 0 h 6866280"/>
                <a:gd name="textAreaBottom" fmla="*/ 6866640 h 6866280"/>
              </a:gdLst>
              <a:ahLst/>
              <a:cxnLst/>
              <a:rect l="textAreaLeft" t="textAreaTop" r="textAreaRight" b="textAreaBottom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>
              <a:outerShdw blurRad="50760" dist="38017" dir="14722587" algn="t" rotWithShape="0">
                <a:srgbClr val="000000">
                  <a:alpha val="60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endParaRPr lang="uk-UA" sz="1800" b="0" strike="noStrike" spc="-1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22" name="Rectangle 28"/>
            <p:cNvSpPr/>
            <p:nvPr/>
          </p:nvSpPr>
          <p:spPr>
            <a:xfrm>
              <a:off x="10898640" y="-8640"/>
              <a:ext cx="1289880" cy="6866280"/>
            </a:xfrm>
            <a:custGeom>
              <a:avLst/>
              <a:gdLst>
                <a:gd name="textAreaLeft" fmla="*/ 0 w 1289880"/>
                <a:gd name="textAreaRight" fmla="*/ 1290240 w 1289880"/>
                <a:gd name="textAreaTop" fmla="*/ 0 h 6866280"/>
                <a:gd name="textAreaBottom" fmla="*/ 6866640 h 6866280"/>
              </a:gdLst>
              <a:ahLst/>
              <a:cxnLst/>
              <a:rect l="textAreaLeft" t="textAreaTop" r="textAreaRight" b="textAreaBottom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>
              <a:outerShdw blurRad="50760" dist="38017" dir="14722587" algn="t" rotWithShape="0">
                <a:srgbClr val="000000">
                  <a:alpha val="60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endParaRPr lang="uk-UA" sz="1800" b="0" strike="noStrike" spc="-1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23" name="Rectangle 29"/>
            <p:cNvSpPr/>
            <p:nvPr/>
          </p:nvSpPr>
          <p:spPr>
            <a:xfrm>
              <a:off x="10938960" y="-8640"/>
              <a:ext cx="1249560" cy="6866280"/>
            </a:xfrm>
            <a:custGeom>
              <a:avLst/>
              <a:gdLst>
                <a:gd name="textAreaLeft" fmla="*/ 0 w 1249560"/>
                <a:gd name="textAreaRight" fmla="*/ 1249920 w 1249560"/>
                <a:gd name="textAreaTop" fmla="*/ 0 h 6866280"/>
                <a:gd name="textAreaBottom" fmla="*/ 6866640 h 6866280"/>
              </a:gdLst>
              <a:ahLst/>
              <a:cxnLst/>
              <a:rect l="textAreaLeft" t="textAreaTop" r="textAreaRight" b="textAreaBottom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>
              <a:outerShdw blurRad="50760" dist="38017" dir="14722587" algn="t" rotWithShape="0">
                <a:srgbClr val="000000">
                  <a:alpha val="60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endParaRPr lang="uk-UA" sz="1800" b="0" strike="noStrike" spc="-1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24" name="Isosceles Triangle 27"/>
            <p:cNvSpPr/>
            <p:nvPr/>
          </p:nvSpPr>
          <p:spPr>
            <a:xfrm>
              <a:off x="10371600" y="3589920"/>
              <a:ext cx="1816920" cy="326772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>
              <a:outerShdw blurRad="50760" dist="38017" dir="14722587" algn="t" rotWithShape="0">
                <a:srgbClr val="000000">
                  <a:alpha val="60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endParaRPr lang="uk-UA" sz="1800" b="0" strike="noStrike" spc="-1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25" name="Isosceles Triangle 28"/>
            <p:cNvSpPr/>
            <p:nvPr/>
          </p:nvSpPr>
          <p:spPr>
            <a:xfrm>
              <a:off x="0" y="4013280"/>
              <a:ext cx="448200" cy="284436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>
              <a:outerShdw blurRad="50760" dist="38017" dir="14722587" algn="t" rotWithShape="0">
                <a:srgbClr val="000000">
                  <a:alpha val="60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endParaRPr lang="uk-UA" sz="1800" b="0" strike="noStrike" spc="-1" dirty="0">
                <a:solidFill>
                  <a:srgbClr val="000000"/>
                </a:solidFill>
                <a:latin typeface="Arial"/>
              </a:endParaRPr>
            </a:p>
          </p:txBody>
        </p:sp>
      </p:grpSp>
      <p:sp>
        <p:nvSpPr>
          <p:cNvPr id="126" name="PlaceHolder 1"/>
          <p:cNvSpPr>
            <a:spLocks noGrp="1"/>
          </p:cNvSpPr>
          <p:nvPr>
            <p:ph type="dt" idx="7"/>
          </p:nvPr>
        </p:nvSpPr>
        <p:spPr>
          <a:xfrm>
            <a:off x="7205040" y="6041520"/>
            <a:ext cx="91152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r">
              <a:lnSpc>
                <a:spcPct val="100000"/>
              </a:lnSpc>
              <a:buNone/>
              <a:defRPr lang="uk-UA" sz="900" b="0" strike="noStrike" spc="-1">
                <a:solidFill>
                  <a:srgbClr val="8B8B8B"/>
                </a:solidFill>
                <a:latin typeface="Trebuchet MS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r>
              <a:rPr lang="uk-UA" sz="900" b="0" strike="noStrike" spc="-1" dirty="0">
                <a:solidFill>
                  <a:srgbClr val="8B8B8B"/>
                </a:solidFill>
                <a:latin typeface="Trebuchet MS"/>
              </a:rPr>
              <a:t>&lt;дата/час&gt;</a:t>
            </a:r>
            <a:endParaRPr lang="uk-UA" sz="900" b="0" strike="noStrike" spc="-1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27" name="PlaceHolder 2"/>
          <p:cNvSpPr>
            <a:spLocks noGrp="1"/>
          </p:cNvSpPr>
          <p:nvPr>
            <p:ph type="ftr" idx="8"/>
          </p:nvPr>
        </p:nvSpPr>
        <p:spPr>
          <a:xfrm>
            <a:off x="677160" y="6041520"/>
            <a:ext cx="629712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ctr">
              <a:buNone/>
              <a:defRPr lang="uk-UA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lang="uk-UA" sz="1400" b="0" strike="noStrike" spc="-1" dirty="0">
                <a:solidFill>
                  <a:srgbClr val="000000"/>
                </a:solidFill>
                <a:latin typeface="Times New Roman"/>
              </a:rPr>
              <a:t>&lt;нижній колонтитул&gt;</a:t>
            </a:r>
          </a:p>
        </p:txBody>
      </p:sp>
      <p:sp>
        <p:nvSpPr>
          <p:cNvPr id="128" name="PlaceHolder 3"/>
          <p:cNvSpPr>
            <a:spLocks noGrp="1"/>
          </p:cNvSpPr>
          <p:nvPr>
            <p:ph type="sldNum" idx="9"/>
          </p:nvPr>
        </p:nvSpPr>
        <p:spPr>
          <a:xfrm>
            <a:off x="8590680" y="6041520"/>
            <a:ext cx="68292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r">
              <a:lnSpc>
                <a:spcPct val="100000"/>
              </a:lnSpc>
              <a:buNone/>
              <a:defRPr lang="uk-UA" sz="900" b="0" strike="noStrike" spc="-1">
                <a:solidFill>
                  <a:schemeClr val="accent1"/>
                </a:solidFill>
                <a:latin typeface="Trebuchet MS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0AF169C7-ECE8-4F8E-831F-5D1A4376DC71}" type="slidenum">
              <a:rPr lang="uk-UA" sz="900" b="0" strike="noStrike" spc="-1">
                <a:solidFill>
                  <a:schemeClr val="accent1"/>
                </a:solidFill>
                <a:latin typeface="Trebuchet MS"/>
              </a:rPr>
              <a:t>‹№›</a:t>
            </a:fld>
            <a:endParaRPr lang="uk-UA" sz="900" b="0" strike="noStrike" spc="-1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29" name="PlaceHolder 4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r>
              <a:rPr lang="uk-UA" sz="1800" b="0" strike="noStrike" spc="-1">
                <a:solidFill>
                  <a:srgbClr val="000000"/>
                </a:solidFill>
                <a:latin typeface="Trebuchet MS"/>
              </a:rPr>
              <a:t>Для правки тексту заголовка клацніть мишею</a:t>
            </a:r>
          </a:p>
        </p:txBody>
      </p:sp>
      <p:sp>
        <p:nvSpPr>
          <p:cNvPr id="130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1800" b="0" strike="noStrike" spc="-1">
                <a:solidFill>
                  <a:srgbClr val="404040"/>
                </a:solidFill>
                <a:latin typeface="Trebuchet MS"/>
              </a:rPr>
              <a:t>Для редагування структури клацніть мишею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uk-UA" sz="1400" b="0" strike="noStrike" spc="-1">
                <a:solidFill>
                  <a:srgbClr val="404040"/>
                </a:solidFill>
                <a:latin typeface="Trebuchet MS"/>
              </a:rPr>
              <a:t>Другий рівень структури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1200" b="0" strike="noStrike" spc="-1">
                <a:solidFill>
                  <a:srgbClr val="404040"/>
                </a:solidFill>
                <a:latin typeface="Trebuchet MS"/>
              </a:rPr>
              <a:t>Третій рівень структури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uk-UA" sz="1200" b="0" strike="noStrike" spc="-1">
                <a:solidFill>
                  <a:srgbClr val="404040"/>
                </a:solidFill>
                <a:latin typeface="Trebuchet MS"/>
              </a:rPr>
              <a:t>Четвертий рівень структури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2000" b="0" strike="noStrike" spc="-1">
                <a:solidFill>
                  <a:srgbClr val="404040"/>
                </a:solidFill>
                <a:latin typeface="Trebuchet MS"/>
              </a:rPr>
              <a:t>П'ятий рівень структури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2000" b="0" strike="noStrike" spc="-1">
                <a:solidFill>
                  <a:srgbClr val="404040"/>
                </a:solidFill>
                <a:latin typeface="Trebuchet MS"/>
              </a:rPr>
              <a:t>Шостий рівень структури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2000" b="0" strike="noStrike" spc="-1">
                <a:solidFill>
                  <a:srgbClr val="404040"/>
                </a:solidFill>
                <a:latin typeface="Trebuchet MS"/>
              </a:rPr>
              <a:t>Сьомий рівень структури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PlaceHolder 1"/>
          <p:cNvSpPr>
            <a:spLocks noGrp="1"/>
          </p:cNvSpPr>
          <p:nvPr>
            <p:ph type="subTitle"/>
          </p:nvPr>
        </p:nvSpPr>
        <p:spPr>
          <a:xfrm>
            <a:off x="299880" y="871560"/>
            <a:ext cx="9829440" cy="58431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 fontScale="99000"/>
          </a:bodyPr>
          <a:lstStyle/>
          <a:p>
            <a:pPr algn="ctr">
              <a:lnSpc>
                <a:spcPct val="10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uk-UA" sz="3600" b="1" strike="noStrike" spc="-1" dirty="0">
                <a:solidFill>
                  <a:srgbClr val="114864"/>
                </a:solidFill>
                <a:latin typeface="Trebuchet MS"/>
              </a:rPr>
              <a:t>Результати моніторингу </a:t>
            </a:r>
            <a:endParaRPr lang="uk-UA" sz="3600" b="0" strike="noStrike" spc="-1" dirty="0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uk-UA" sz="3600" b="1" strike="noStrike" spc="-1" dirty="0">
                <a:solidFill>
                  <a:srgbClr val="114864"/>
                </a:solidFill>
                <a:latin typeface="Trebuchet MS"/>
              </a:rPr>
              <a:t>рівня задоволеності здобувачів освіти </a:t>
            </a:r>
            <a:endParaRPr lang="uk-UA" sz="3600" b="0" strike="noStrike" spc="-1" dirty="0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uk-UA" sz="3600" b="1" strike="noStrike" spc="-1" dirty="0">
                <a:solidFill>
                  <a:srgbClr val="114864"/>
                </a:solidFill>
                <a:latin typeface="Trebuchet MS"/>
              </a:rPr>
              <a:t>щодо якості освітньо-професійних програм </a:t>
            </a:r>
            <a:endParaRPr lang="uk-UA" sz="3600" b="0" strike="noStrike" spc="-1" dirty="0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uk-UA" sz="3600" b="1" strike="noStrike" spc="-1" dirty="0">
                <a:solidFill>
                  <a:srgbClr val="114864"/>
                </a:solidFill>
                <a:latin typeface="Trebuchet MS"/>
              </a:rPr>
              <a:t>(освітній ступінь бакалавр)</a:t>
            </a:r>
            <a:endParaRPr lang="uk-UA" sz="3600" b="0" strike="noStrike" spc="-1" dirty="0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001"/>
              </a:spcBef>
              <a:tabLst>
                <a:tab pos="0" algn="l"/>
              </a:tabLst>
            </a:pPr>
            <a:endParaRPr lang="uk-UA" sz="3600" b="0" strike="noStrike" spc="-1" dirty="0">
              <a:solidFill>
                <a:srgbClr val="000000"/>
              </a:solidFill>
              <a:latin typeface="Arial"/>
            </a:endParaRPr>
          </a:p>
          <a:p>
            <a:pPr algn="r">
              <a:lnSpc>
                <a:spcPct val="100000"/>
              </a:lnSpc>
              <a:spcBef>
                <a:spcPts val="1001"/>
              </a:spcBef>
              <a:tabLst>
                <a:tab pos="0" algn="l"/>
              </a:tabLst>
            </a:pPr>
            <a:endParaRPr lang="uk-UA" sz="3600" b="0" strike="noStrike" spc="-1" dirty="0">
              <a:solidFill>
                <a:srgbClr val="000000"/>
              </a:solidFill>
              <a:latin typeface="Arial"/>
            </a:endParaRPr>
          </a:p>
          <a:p>
            <a:pPr algn="r">
              <a:lnSpc>
                <a:spcPct val="100000"/>
              </a:lnSpc>
              <a:spcBef>
                <a:spcPts val="1001"/>
              </a:spcBef>
              <a:tabLst>
                <a:tab pos="0" algn="l"/>
              </a:tabLst>
            </a:pPr>
            <a:endParaRPr lang="uk-UA" sz="3600" b="0" strike="noStrike" spc="-1" dirty="0">
              <a:solidFill>
                <a:srgbClr val="000000"/>
              </a:solidFill>
              <a:latin typeface="Arial"/>
            </a:endParaRPr>
          </a:p>
          <a:p>
            <a:pPr algn="r">
              <a:lnSpc>
                <a:spcPct val="10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uk-UA" sz="2800" b="1" i="1" strike="noStrike" spc="-1" dirty="0">
                <a:solidFill>
                  <a:schemeClr val="accent3">
                    <a:lumMod val="75000"/>
                  </a:schemeClr>
                </a:solidFill>
                <a:latin typeface="Trebuchet MS"/>
              </a:rPr>
              <a:t>Валентина Коваленко</a:t>
            </a:r>
            <a:endParaRPr lang="uk-UA" sz="2800" b="0" strike="noStrike" spc="-1" dirty="0">
              <a:solidFill>
                <a:srgbClr val="000000"/>
              </a:solidFill>
              <a:latin typeface="Arial"/>
            </a:endParaRPr>
          </a:p>
          <a:p>
            <a:pPr algn="r">
              <a:lnSpc>
                <a:spcPct val="10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uk-UA" sz="2800" b="1" i="1" strike="noStrike" spc="-1" dirty="0">
                <a:solidFill>
                  <a:schemeClr val="accent3">
                    <a:lumMod val="75000"/>
                  </a:schemeClr>
                </a:solidFill>
                <a:latin typeface="Trebuchet MS"/>
              </a:rPr>
              <a:t>методист інституту</a:t>
            </a:r>
            <a:endParaRPr lang="uk-UA" sz="2800" b="0" strike="noStrike" spc="-1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68" name="Рисунок 4"/>
          <p:cNvPicPr/>
          <p:nvPr/>
        </p:nvPicPr>
        <p:blipFill>
          <a:blip r:embed="rId2"/>
          <a:stretch/>
        </p:blipFill>
        <p:spPr>
          <a:xfrm>
            <a:off x="540000" y="3875760"/>
            <a:ext cx="4986000" cy="277128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lstStyle/>
          <a:p>
            <a:pPr indent="0" algn="ctr">
              <a:lnSpc>
                <a:spcPct val="100000"/>
              </a:lnSpc>
              <a:buNone/>
            </a:pPr>
            <a:r>
              <a:rPr lang="ru-RU" sz="3000" b="1" strike="noStrike" spc="-1" dirty="0">
                <a:solidFill>
                  <a:srgbClr val="000000"/>
                </a:solidFill>
                <a:latin typeface="Trebuchet MS"/>
              </a:rPr>
              <a:t>8</a:t>
            </a:r>
            <a:r>
              <a:rPr lang="ru-RU" sz="3000" b="1" strike="noStrike" spc="-1" dirty="0" smtClean="0">
                <a:solidFill>
                  <a:srgbClr val="000000"/>
                </a:solidFill>
                <a:latin typeface="Trebuchet MS"/>
              </a:rPr>
              <a:t>. </a:t>
            </a:r>
            <a:r>
              <a:rPr lang="ru-RU" sz="3000" b="1" strike="noStrike" spc="-1" dirty="0" err="1" smtClean="0">
                <a:solidFill>
                  <a:srgbClr val="000000"/>
                </a:solidFill>
                <a:latin typeface="Trebuchet MS"/>
              </a:rPr>
              <a:t>Напишіть</a:t>
            </a:r>
            <a:r>
              <a:rPr lang="ru-RU" sz="3000" b="1" strike="noStrike" spc="-1" dirty="0" smtClean="0">
                <a:solidFill>
                  <a:srgbClr val="000000"/>
                </a:solidFill>
                <a:latin typeface="Trebuchet MS"/>
              </a:rPr>
              <a:t> </a:t>
            </a:r>
            <a:r>
              <a:rPr lang="ru-RU" sz="3000" b="1" strike="noStrike" spc="-1" dirty="0" err="1">
                <a:solidFill>
                  <a:srgbClr val="000000"/>
                </a:solidFill>
                <a:latin typeface="Trebuchet MS"/>
              </a:rPr>
              <a:t>ваші</a:t>
            </a:r>
            <a:r>
              <a:rPr lang="ru-RU" sz="3000" b="1" strike="noStrike" spc="-1" dirty="0">
                <a:solidFill>
                  <a:srgbClr val="000000"/>
                </a:solidFill>
                <a:latin typeface="Trebuchet MS"/>
              </a:rPr>
              <a:t> </a:t>
            </a:r>
            <a:r>
              <a:rPr lang="ru-RU" sz="3000" b="1" strike="noStrike" spc="-1" dirty="0" err="1">
                <a:solidFill>
                  <a:srgbClr val="000000"/>
                </a:solidFill>
                <a:latin typeface="Trebuchet MS"/>
              </a:rPr>
              <a:t>пропозиції</a:t>
            </a:r>
            <a:r>
              <a:rPr lang="ru-RU" sz="3000" b="1" strike="noStrike" spc="-1" dirty="0">
                <a:solidFill>
                  <a:srgbClr val="000000"/>
                </a:solidFill>
                <a:latin typeface="Trebuchet MS"/>
              </a:rPr>
              <a:t> </a:t>
            </a:r>
            <a:r>
              <a:rPr lang="ru-RU" sz="3000" b="1" strike="noStrike" spc="-1" dirty="0" err="1">
                <a:solidFill>
                  <a:srgbClr val="000000"/>
                </a:solidFill>
                <a:latin typeface="Trebuchet MS"/>
              </a:rPr>
              <a:t>щодо</a:t>
            </a:r>
            <a:r>
              <a:rPr lang="ru-RU" sz="3000" b="1" strike="noStrike" spc="-1" dirty="0">
                <a:solidFill>
                  <a:srgbClr val="000000"/>
                </a:solidFill>
                <a:latin typeface="Trebuchet MS"/>
              </a:rPr>
              <a:t> </a:t>
            </a:r>
            <a:r>
              <a:rPr lang="ru-RU" sz="3000" b="1" strike="noStrike" spc="-1" dirty="0" err="1">
                <a:solidFill>
                  <a:srgbClr val="000000"/>
                </a:solidFill>
                <a:latin typeface="Trebuchet MS"/>
              </a:rPr>
              <a:t>корекції</a:t>
            </a:r>
            <a:r>
              <a:rPr lang="ru-RU" sz="3000" b="1" strike="noStrike" spc="-1" dirty="0">
                <a:solidFill>
                  <a:srgbClr val="000000"/>
                </a:solidFill>
                <a:latin typeface="Trebuchet MS"/>
              </a:rPr>
              <a:t> ПРН­­­­­­­­­­­­­</a:t>
            </a:r>
            <a:endParaRPr lang="uk-UA" sz="3000" b="0" strike="noStrike" spc="-1" dirty="0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85" name="PlaceHolder 2"/>
          <p:cNvSpPr>
            <a:spLocks noGrp="1"/>
          </p:cNvSpPr>
          <p:nvPr>
            <p:ph/>
          </p:nvPr>
        </p:nvSpPr>
        <p:spPr>
          <a:xfrm>
            <a:off x="677160" y="2160720"/>
            <a:ext cx="8596440" cy="388044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lstStyle/>
          <a:p>
            <a:pPr marL="343080" indent="-343080">
              <a:lnSpc>
                <a:spcPct val="100000"/>
              </a:lnSpc>
              <a:spcBef>
                <a:spcPts val="1001"/>
              </a:spcBef>
              <a:buClr>
                <a:srgbClr val="0F6FC6"/>
              </a:buClr>
              <a:buSzPct val="80000"/>
              <a:buFont typeface="Wingdings 3" charset="2"/>
              <a:buChar char=""/>
            </a:pPr>
            <a:r>
              <a:rPr lang="uk-UA" b="0" strike="noStrike" spc="-1" dirty="0" smtClean="0">
                <a:solidFill>
                  <a:srgbClr val="000000"/>
                </a:solidFill>
                <a:latin typeface="Trebuchet MS"/>
              </a:rPr>
              <a:t>Для </a:t>
            </a:r>
            <a:r>
              <a:rPr lang="uk-UA" b="0" strike="noStrike" spc="-1" dirty="0">
                <a:solidFill>
                  <a:srgbClr val="000000"/>
                </a:solidFill>
                <a:latin typeface="Trebuchet MS"/>
              </a:rPr>
              <a:t>предметів, які не </a:t>
            </a:r>
            <a:r>
              <a:rPr lang="uk-UA" b="0" strike="noStrike" spc="-1" dirty="0" smtClean="0">
                <a:solidFill>
                  <a:srgbClr val="000000"/>
                </a:solidFill>
                <a:latin typeface="Trebuchet MS"/>
              </a:rPr>
              <a:t>є фаховими дати менше годин і їх дати на практику, </a:t>
            </a:r>
            <a:r>
              <a:rPr lang="uk-UA" b="0" strike="noStrike" spc="-1" dirty="0">
                <a:solidFill>
                  <a:srgbClr val="000000"/>
                </a:solidFill>
                <a:latin typeface="Trebuchet MS"/>
              </a:rPr>
              <a:t>щоб предмет </a:t>
            </a:r>
            <a:r>
              <a:rPr lang="uk-UA" b="0" strike="noStrike" spc="-1" dirty="0" smtClean="0">
                <a:solidFill>
                  <a:srgbClr val="000000"/>
                </a:solidFill>
                <a:latin typeface="Trebuchet MS"/>
              </a:rPr>
              <a:t>більше </a:t>
            </a:r>
            <a:r>
              <a:rPr lang="uk-UA" b="0" strike="noStrike" spc="-1" dirty="0">
                <a:solidFill>
                  <a:srgbClr val="000000"/>
                </a:solidFill>
                <a:latin typeface="Trebuchet MS"/>
              </a:rPr>
              <a:t>запам’ятовувався (АСБ);</a:t>
            </a:r>
            <a:endParaRPr lang="uk-UA" b="0" strike="noStrike" spc="-1" dirty="0">
              <a:solidFill>
                <a:srgbClr val="404040"/>
              </a:solidFill>
              <a:latin typeface="Trebuchet MS"/>
            </a:endParaRPr>
          </a:p>
          <a:p>
            <a:pPr marL="343080" indent="-343080">
              <a:lnSpc>
                <a:spcPct val="100000"/>
              </a:lnSpc>
              <a:spcBef>
                <a:spcPts val="1001"/>
              </a:spcBef>
              <a:buClr>
                <a:srgbClr val="0F6FC6"/>
              </a:buClr>
              <a:buSzPct val="80000"/>
              <a:buFont typeface="Wingdings 3" charset="2"/>
              <a:buChar char=""/>
            </a:pPr>
            <a:r>
              <a:rPr lang="uk-UA" b="0" strike="noStrike" spc="-1" dirty="0">
                <a:solidFill>
                  <a:srgbClr val="000000"/>
                </a:solidFill>
                <a:latin typeface="Trebuchet MS"/>
              </a:rPr>
              <a:t>Більше практики, менше теорії (ЕМБ);</a:t>
            </a:r>
            <a:endParaRPr lang="uk-UA" b="0" strike="noStrike" spc="-1" dirty="0">
              <a:solidFill>
                <a:srgbClr val="404040"/>
              </a:solidFill>
              <a:latin typeface="Trebuchet MS"/>
            </a:endParaRPr>
          </a:p>
          <a:p>
            <a:pPr marL="343080" indent="-343080">
              <a:lnSpc>
                <a:spcPct val="100000"/>
              </a:lnSpc>
              <a:spcBef>
                <a:spcPts val="1001"/>
              </a:spcBef>
              <a:buClr>
                <a:srgbClr val="0F6FC6"/>
              </a:buClr>
              <a:buSzPct val="80000"/>
              <a:buFont typeface="Wingdings 3" charset="2"/>
              <a:buChar char=""/>
            </a:pPr>
            <a:r>
              <a:rPr lang="uk-UA" b="0" strike="noStrike" spc="-1" dirty="0" smtClean="0">
                <a:solidFill>
                  <a:srgbClr val="000000"/>
                </a:solidFill>
                <a:latin typeface="Trebuchet MS"/>
              </a:rPr>
              <a:t>Більше консультацій </a:t>
            </a:r>
            <a:r>
              <a:rPr lang="uk-UA" b="0" strike="noStrike" spc="-1" dirty="0">
                <a:solidFill>
                  <a:srgbClr val="000000"/>
                </a:solidFill>
                <a:latin typeface="Trebuchet MS"/>
              </a:rPr>
              <a:t>з викладачами для проходження тестів </a:t>
            </a:r>
            <a:r>
              <a:rPr lang="uk-UA" b="0" strike="noStrike" spc="-1" dirty="0" smtClean="0">
                <a:solidFill>
                  <a:srgbClr val="000000"/>
                </a:solidFill>
                <a:latin typeface="Trebuchet MS"/>
              </a:rPr>
              <a:t>Крок </a:t>
            </a:r>
            <a:r>
              <a:rPr lang="uk-UA" b="0" strike="noStrike" spc="-1" dirty="0">
                <a:solidFill>
                  <a:srgbClr val="000000"/>
                </a:solidFill>
                <a:latin typeface="Trebuchet MS"/>
              </a:rPr>
              <a:t>( 2-3 години на тиждень) з метою допомоги </a:t>
            </a:r>
            <a:r>
              <a:rPr lang="uk-UA" b="0" strike="noStrike" spc="-1" dirty="0" smtClean="0">
                <a:solidFill>
                  <a:srgbClr val="000000"/>
                </a:solidFill>
                <a:latin typeface="Trebuchet MS"/>
              </a:rPr>
              <a:t>в підготовці до іспиту, </a:t>
            </a:r>
            <a:r>
              <a:rPr lang="uk-UA" b="0" strike="noStrike" spc="-1" dirty="0">
                <a:solidFill>
                  <a:srgbClr val="000000"/>
                </a:solidFill>
                <a:latin typeface="Trebuchet MS"/>
              </a:rPr>
              <a:t>а </a:t>
            </a:r>
            <a:r>
              <a:rPr lang="uk-UA" b="0" strike="noStrike" spc="-1" dirty="0" smtClean="0">
                <a:solidFill>
                  <a:srgbClr val="000000"/>
                </a:solidFill>
                <a:latin typeface="Trebuchet MS"/>
              </a:rPr>
              <a:t>не тільки </a:t>
            </a:r>
            <a:r>
              <a:rPr lang="uk-UA" b="0" strike="noStrike" spc="-1" dirty="0">
                <a:solidFill>
                  <a:srgbClr val="000000"/>
                </a:solidFill>
                <a:latin typeface="Trebuchet MS"/>
              </a:rPr>
              <a:t>перевірки знань (ЛДБ</a:t>
            </a:r>
            <a:r>
              <a:rPr lang="uk-UA" b="0" strike="noStrike" spc="-1" dirty="0" smtClean="0">
                <a:solidFill>
                  <a:srgbClr val="000000"/>
                </a:solidFill>
                <a:latin typeface="Trebuchet MS"/>
              </a:rPr>
              <a:t>).</a:t>
            </a:r>
            <a:endParaRPr lang="uk-UA" b="0" strike="noStrike" spc="-1" dirty="0">
              <a:solidFill>
                <a:srgbClr val="404040"/>
              </a:solidFill>
              <a:latin typeface="Trebuchet MS"/>
            </a:endParaRPr>
          </a:p>
          <a:p>
            <a:pPr indent="0">
              <a:lnSpc>
                <a:spcPct val="100000"/>
              </a:lnSpc>
              <a:spcBef>
                <a:spcPts val="1001"/>
              </a:spcBef>
              <a:buNone/>
            </a:pPr>
            <a:endParaRPr lang="uk-UA" b="0" strike="noStrike" spc="-1" dirty="0">
              <a:solidFill>
                <a:srgbClr val="404040"/>
              </a:solidFill>
              <a:latin typeface="Trebuchet M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PlaceHolder 1"/>
          <p:cNvSpPr>
            <a:spLocks noGrp="1"/>
          </p:cNvSpPr>
          <p:nvPr>
            <p:ph type="title"/>
          </p:nvPr>
        </p:nvSpPr>
        <p:spPr>
          <a:xfrm>
            <a:off x="298440" y="233280"/>
            <a:ext cx="9526320" cy="169668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lstStyle/>
          <a:p>
            <a:pPr indent="0" algn="ctr">
              <a:lnSpc>
                <a:spcPct val="100000"/>
              </a:lnSpc>
              <a:buNone/>
            </a:pPr>
            <a:r>
              <a:rPr lang="uk-UA" sz="3000" b="1" strike="noStrike" spc="-1" dirty="0">
                <a:solidFill>
                  <a:srgbClr val="000000"/>
                </a:solidFill>
                <a:latin typeface="Trebuchet MS"/>
              </a:rPr>
              <a:t>9.Чи ознайомлені Ви з переліком освітніх компонент (навчальних дисциплін), які здобувачі освіти мають опанувати відповідно до ОПП?</a:t>
            </a:r>
            <a:endParaRPr lang="uk-UA" sz="3000" b="0" strike="noStrike" spc="-1" dirty="0">
              <a:solidFill>
                <a:srgbClr val="000000"/>
              </a:solidFill>
              <a:latin typeface="Trebuchet MS"/>
            </a:endParaRPr>
          </a:p>
        </p:txBody>
      </p:sp>
      <p:graphicFrame>
        <p:nvGraphicFramePr>
          <p:cNvPr id="187" name="Таблиця 3"/>
          <p:cNvGraphicFramePr/>
          <p:nvPr>
            <p:extLst>
              <p:ext uri="{D42A27DB-BD31-4B8C-83A1-F6EECF244321}">
                <p14:modId xmlns:p14="http://schemas.microsoft.com/office/powerpoint/2010/main" val="2095542262"/>
              </p:ext>
            </p:extLst>
          </p:nvPr>
        </p:nvGraphicFramePr>
        <p:xfrm>
          <a:off x="298440" y="2436480"/>
          <a:ext cx="9525600" cy="3768120"/>
        </p:xfrm>
        <a:graphic>
          <a:graphicData uri="http://schemas.openxmlformats.org/drawingml/2006/table">
            <a:tbl>
              <a:tblPr/>
              <a:tblGrid>
                <a:gridCol w="15876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876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5876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5876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5876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58760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1256040">
                <a:tc>
                  <a:txBody>
                    <a:bodyPr/>
                    <a:lstStyle/>
                    <a:p>
                      <a:endParaRPr lang="uk-UA" sz="1800" b="0" strike="noStrike" spc="-1" dirty="0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3200" b="1" strike="noStrike" spc="-1">
                          <a:solidFill>
                            <a:srgbClr val="000000"/>
                          </a:solidFill>
                          <a:latin typeface="Trebuchet MS"/>
                        </a:rPr>
                        <a:t>АСБ</a:t>
                      </a:r>
                      <a:endParaRPr lang="uk-UA" sz="3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3200" b="1" strike="noStrike" spc="-1">
                          <a:solidFill>
                            <a:srgbClr val="000000"/>
                          </a:solidFill>
                          <a:latin typeface="Trebuchet MS"/>
                        </a:rPr>
                        <a:t>ССБ</a:t>
                      </a:r>
                      <a:endParaRPr lang="uk-UA" sz="3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3200" b="1" strike="noStrike" spc="-1">
                          <a:solidFill>
                            <a:srgbClr val="000000"/>
                          </a:solidFill>
                          <a:latin typeface="Trebuchet MS"/>
                        </a:rPr>
                        <a:t>ЕМБ</a:t>
                      </a:r>
                      <a:endParaRPr lang="uk-UA" sz="3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3200" b="1" strike="noStrike" spc="-1">
                          <a:solidFill>
                            <a:srgbClr val="000000"/>
                          </a:solidFill>
                          <a:latin typeface="Trebuchet MS"/>
                        </a:rPr>
                        <a:t>ЛДБ</a:t>
                      </a:r>
                      <a:endParaRPr lang="uk-UA" sz="3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3200" b="1" strike="noStrike" spc="-1">
                          <a:solidFill>
                            <a:srgbClr val="000000"/>
                          </a:solidFill>
                          <a:latin typeface="Trebuchet MS"/>
                        </a:rPr>
                        <a:t>ФТБ</a:t>
                      </a:r>
                      <a:endParaRPr lang="uk-UA" sz="3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2560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3200" b="1" strike="noStrike" spc="-1">
                          <a:solidFill>
                            <a:srgbClr val="000000"/>
                          </a:solidFill>
                          <a:latin typeface="Trebuchet MS"/>
                        </a:rPr>
                        <a:t>ТАК</a:t>
                      </a:r>
                      <a:endParaRPr lang="uk-UA" sz="3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2000" b="0" strike="noStrike" spc="-1">
                          <a:solidFill>
                            <a:srgbClr val="000000"/>
                          </a:solidFill>
                          <a:latin typeface="Trebuchet MS"/>
                        </a:rPr>
                        <a:t>17 (85%)</a:t>
                      </a:r>
                      <a:endParaRPr lang="uk-UA" sz="20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2000" b="0" strike="noStrike" spc="-1">
                          <a:solidFill>
                            <a:srgbClr val="000000"/>
                          </a:solidFill>
                          <a:latin typeface="Trebuchet MS"/>
                        </a:rPr>
                        <a:t>34 (87,2%)</a:t>
                      </a:r>
                      <a:endParaRPr lang="uk-UA" sz="20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2000" b="0" strike="noStrike" spc="-1" dirty="0">
                          <a:solidFill>
                            <a:schemeClr val="tx1"/>
                          </a:solidFill>
                          <a:latin typeface="Trebuchet MS"/>
                        </a:rPr>
                        <a:t>39 (90,7%)</a:t>
                      </a:r>
                      <a:endParaRPr lang="uk-UA" sz="20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2000" b="0" strike="noStrike" spc="-1" dirty="0" smtClean="0">
                          <a:solidFill>
                            <a:schemeClr val="tx1"/>
                          </a:solidFill>
                          <a:latin typeface="Trebuchet MS"/>
                        </a:rPr>
                        <a:t>16 (76,2%)</a:t>
                      </a:r>
                      <a:endParaRPr lang="uk-UA" sz="20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2000" b="0" strike="noStrike" spc="-1" dirty="0" smtClean="0">
                          <a:solidFill>
                            <a:srgbClr val="000000"/>
                          </a:solidFill>
                          <a:latin typeface="Trebuchet MS"/>
                        </a:rPr>
                        <a:t>44 </a:t>
                      </a:r>
                      <a:r>
                        <a:rPr lang="uk-UA" sz="2000" b="0" strike="noStrike" spc="-1" dirty="0">
                          <a:solidFill>
                            <a:srgbClr val="000000"/>
                          </a:solidFill>
                          <a:latin typeface="Trebuchet MS"/>
                        </a:rPr>
                        <a:t>(</a:t>
                      </a:r>
                      <a:r>
                        <a:rPr lang="uk-UA" sz="2000" b="0" strike="noStrike" spc="-1" dirty="0" smtClean="0">
                          <a:solidFill>
                            <a:srgbClr val="000000"/>
                          </a:solidFill>
                          <a:latin typeface="Trebuchet MS"/>
                        </a:rPr>
                        <a:t>86,3%)</a:t>
                      </a:r>
                      <a:endParaRPr lang="uk-UA" sz="20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2560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3200" b="1" strike="noStrike" spc="-1">
                          <a:solidFill>
                            <a:srgbClr val="000000"/>
                          </a:solidFill>
                          <a:latin typeface="Trebuchet MS"/>
                        </a:rPr>
                        <a:t>НІ</a:t>
                      </a:r>
                      <a:endParaRPr lang="uk-UA" sz="3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2000" b="0" strike="noStrike" spc="-1">
                          <a:solidFill>
                            <a:srgbClr val="000000"/>
                          </a:solidFill>
                          <a:latin typeface="Trebuchet MS"/>
                        </a:rPr>
                        <a:t>3 (15%)</a:t>
                      </a:r>
                      <a:endParaRPr lang="uk-UA" sz="20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2000" b="0" strike="noStrike" spc="-1">
                          <a:solidFill>
                            <a:srgbClr val="000000"/>
                          </a:solidFill>
                          <a:latin typeface="Trebuchet MS"/>
                        </a:rPr>
                        <a:t>5 (12,8%)</a:t>
                      </a:r>
                      <a:endParaRPr lang="uk-UA" sz="20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2000" b="0" strike="noStrike" spc="-1" dirty="0">
                          <a:solidFill>
                            <a:schemeClr val="tx1"/>
                          </a:solidFill>
                          <a:latin typeface="Trebuchet MS"/>
                        </a:rPr>
                        <a:t>4 (9,3%)</a:t>
                      </a:r>
                      <a:endParaRPr lang="uk-UA" sz="20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2000" b="0" strike="noStrike" spc="-1" dirty="0" smtClean="0">
                          <a:solidFill>
                            <a:schemeClr val="tx1"/>
                          </a:solidFill>
                          <a:latin typeface="Trebuchet MS"/>
                        </a:rPr>
                        <a:t>5 (23,8%)</a:t>
                      </a:r>
                      <a:endParaRPr lang="uk-UA" sz="20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2000" b="0" strike="noStrike" spc="-1" dirty="0" smtClean="0">
                          <a:solidFill>
                            <a:srgbClr val="000000"/>
                          </a:solidFill>
                          <a:latin typeface="Trebuchet MS"/>
                        </a:rPr>
                        <a:t>7 (13,7%)</a:t>
                      </a:r>
                      <a:endParaRPr lang="uk-UA" sz="20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PlaceHolder 1"/>
          <p:cNvSpPr>
            <a:spLocks noGrp="1"/>
          </p:cNvSpPr>
          <p:nvPr>
            <p:ph type="title"/>
          </p:nvPr>
        </p:nvSpPr>
        <p:spPr>
          <a:xfrm>
            <a:off x="274320" y="157320"/>
            <a:ext cx="9692640" cy="145812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 fontScale="90000"/>
          </a:bodyPr>
          <a:lstStyle/>
          <a:p>
            <a:pPr indent="0">
              <a:lnSpc>
                <a:spcPct val="100000"/>
              </a:lnSpc>
              <a:buNone/>
            </a:pPr>
            <a:r>
              <a:rPr lang="ru-RU" sz="3600" b="1" strike="noStrike" spc="-1" dirty="0">
                <a:solidFill>
                  <a:srgbClr val="000000"/>
                </a:solidFill>
                <a:latin typeface="Trebuchet MS"/>
              </a:rPr>
              <a:t>10. </a:t>
            </a:r>
            <a:r>
              <a:rPr lang="ru-RU" sz="3600" b="1" strike="noStrike" spc="-1" dirty="0" err="1">
                <a:solidFill>
                  <a:srgbClr val="000000"/>
                </a:solidFill>
                <a:latin typeface="Trebuchet MS"/>
              </a:rPr>
              <a:t>Які</a:t>
            </a:r>
            <a:r>
              <a:rPr lang="ru-RU" sz="3600" b="1" strike="noStrike" spc="-1" dirty="0">
                <a:solidFill>
                  <a:srgbClr val="000000"/>
                </a:solidFill>
                <a:latin typeface="Trebuchet MS"/>
              </a:rPr>
              <a:t> </a:t>
            </a:r>
            <a:r>
              <a:rPr lang="ru-RU" sz="3600" b="1" strike="noStrike" spc="-1" dirty="0" err="1">
                <a:solidFill>
                  <a:srgbClr val="000000"/>
                </a:solidFill>
                <a:latin typeface="Trebuchet MS"/>
              </a:rPr>
              <a:t>дисципліни</a:t>
            </a:r>
            <a:r>
              <a:rPr lang="ru-RU" sz="3600" b="1" strike="noStrike" spc="-1" dirty="0">
                <a:solidFill>
                  <a:srgbClr val="000000"/>
                </a:solidFill>
                <a:latin typeface="Trebuchet MS"/>
              </a:rPr>
              <a:t> </a:t>
            </a:r>
            <a:r>
              <a:rPr lang="ru-RU" sz="3600" b="1" strike="noStrike" spc="-1" dirty="0" err="1">
                <a:solidFill>
                  <a:srgbClr val="000000"/>
                </a:solidFill>
                <a:latin typeface="Trebuchet MS"/>
              </a:rPr>
              <a:t>необхідно</a:t>
            </a:r>
            <a:r>
              <a:rPr lang="ru-RU" sz="3600" b="1" strike="noStrike" spc="-1" dirty="0">
                <a:solidFill>
                  <a:srgbClr val="000000"/>
                </a:solidFill>
                <a:latin typeface="Trebuchet MS"/>
              </a:rPr>
              <a:t> на Вашу думку, </a:t>
            </a:r>
            <a:r>
              <a:rPr lang="ru-RU" sz="3600" b="1" strike="noStrike" spc="-1" dirty="0" err="1" smtClean="0">
                <a:solidFill>
                  <a:srgbClr val="000000"/>
                </a:solidFill>
                <a:latin typeface="Trebuchet MS"/>
              </a:rPr>
              <a:t>включити</a:t>
            </a:r>
            <a:r>
              <a:rPr lang="ru-RU" sz="3600" b="1" strike="noStrike" spc="-1" dirty="0" smtClean="0">
                <a:solidFill>
                  <a:srgbClr val="000000"/>
                </a:solidFill>
                <a:latin typeface="Trebuchet MS"/>
              </a:rPr>
              <a:t> для </a:t>
            </a:r>
            <a:r>
              <a:rPr lang="ru-RU" sz="3600" b="1" strike="noStrike" spc="-1" dirty="0" err="1" smtClean="0">
                <a:solidFill>
                  <a:srgbClr val="000000"/>
                </a:solidFill>
                <a:latin typeface="Trebuchet MS"/>
              </a:rPr>
              <a:t>поліпшення</a:t>
            </a:r>
            <a:r>
              <a:rPr lang="ru-RU" sz="3600" b="1" strike="noStrike" spc="-1" dirty="0">
                <a:solidFill>
                  <a:srgbClr val="000000"/>
                </a:solidFill>
                <a:latin typeface="Trebuchet MS"/>
              </a:rPr>
              <a:t> </a:t>
            </a:r>
            <a:r>
              <a:rPr lang="ru-RU" sz="3600" b="1" strike="noStrike" spc="-1" dirty="0" err="1">
                <a:solidFill>
                  <a:srgbClr val="000000"/>
                </a:solidFill>
                <a:latin typeface="Trebuchet MS"/>
              </a:rPr>
              <a:t>освітнього</a:t>
            </a:r>
            <a:r>
              <a:rPr lang="ru-RU" sz="3600" b="1" strike="noStrike" spc="-1" dirty="0">
                <a:solidFill>
                  <a:srgbClr val="000000"/>
                </a:solidFill>
                <a:latin typeface="Trebuchet MS"/>
              </a:rPr>
              <a:t> </a:t>
            </a:r>
            <a:r>
              <a:rPr lang="ru-RU" sz="3600" b="1" strike="noStrike" spc="-1" dirty="0" err="1">
                <a:solidFill>
                  <a:srgbClr val="000000"/>
                </a:solidFill>
                <a:latin typeface="Trebuchet MS"/>
              </a:rPr>
              <a:t>процесу</a:t>
            </a:r>
            <a:r>
              <a:rPr lang="ru-RU" sz="3600" b="1" strike="noStrike" spc="-1" dirty="0">
                <a:solidFill>
                  <a:srgbClr val="000000"/>
                </a:solidFill>
                <a:latin typeface="Trebuchet MS"/>
              </a:rPr>
              <a:t> на ОПП</a:t>
            </a:r>
            <a:r>
              <a:rPr lang="ru-RU" sz="3600" b="1" strike="noStrike" spc="-1" dirty="0" smtClean="0">
                <a:solidFill>
                  <a:srgbClr val="000000"/>
                </a:solidFill>
                <a:latin typeface="Trebuchet MS"/>
              </a:rPr>
              <a:t>?</a:t>
            </a:r>
            <a:r>
              <a:rPr sz="2400" dirty="0"/>
              <a:t/>
            </a:r>
            <a:br>
              <a:rPr sz="2400" dirty="0"/>
            </a:br>
            <a:r>
              <a:rPr lang="ru-RU" sz="2700" strike="noStrike" spc="-1" dirty="0">
                <a:solidFill>
                  <a:srgbClr val="000000"/>
                </a:solidFill>
                <a:latin typeface="Trebuchet MS"/>
              </a:rPr>
              <a:t>1. </a:t>
            </a:r>
            <a:r>
              <a:rPr lang="ru-RU" sz="2700" strike="noStrike" spc="-1" dirty="0" err="1">
                <a:solidFill>
                  <a:srgbClr val="000000"/>
                </a:solidFill>
                <a:latin typeface="Trebuchet MS"/>
              </a:rPr>
              <a:t>Невідкладні</a:t>
            </a:r>
            <a:r>
              <a:rPr lang="ru-RU" sz="2700" strike="noStrike" spc="-1" dirty="0">
                <a:solidFill>
                  <a:srgbClr val="000000"/>
                </a:solidFill>
                <a:latin typeface="Trebuchet MS"/>
              </a:rPr>
              <a:t> </a:t>
            </a:r>
            <a:r>
              <a:rPr lang="ru-RU" sz="2700" strike="noStrike" spc="-1" dirty="0" err="1">
                <a:solidFill>
                  <a:srgbClr val="000000"/>
                </a:solidFill>
                <a:latin typeface="Trebuchet MS"/>
              </a:rPr>
              <a:t>стани</a:t>
            </a:r>
            <a:r>
              <a:rPr lang="ru-RU" sz="2700" strike="noStrike" spc="-1" dirty="0">
                <a:solidFill>
                  <a:srgbClr val="000000"/>
                </a:solidFill>
                <a:latin typeface="Trebuchet MS"/>
              </a:rPr>
              <a:t>, </a:t>
            </a:r>
            <a:r>
              <a:rPr lang="ru-RU" sz="2700" strike="noStrike" spc="-1" dirty="0" err="1">
                <a:solidFill>
                  <a:srgbClr val="000000"/>
                </a:solidFill>
                <a:latin typeface="Trebuchet MS"/>
              </a:rPr>
              <a:t>біологію</a:t>
            </a:r>
            <a:r>
              <a:rPr lang="ru-RU" sz="2700" strike="noStrike" spc="-1" dirty="0">
                <a:solidFill>
                  <a:srgbClr val="000000"/>
                </a:solidFill>
                <a:latin typeface="Trebuchet MS"/>
              </a:rPr>
              <a:t>, </a:t>
            </a:r>
            <a:r>
              <a:rPr lang="ru-RU" sz="2700" strike="noStrike" spc="-1" dirty="0" err="1">
                <a:solidFill>
                  <a:srgbClr val="000000"/>
                </a:solidFill>
                <a:latin typeface="Trebuchet MS"/>
              </a:rPr>
              <a:t>педіатрію</a:t>
            </a:r>
            <a:r>
              <a:rPr lang="ru-RU" sz="2700" strike="noStrike" spc="-1" dirty="0">
                <a:solidFill>
                  <a:srgbClr val="000000"/>
                </a:solidFill>
                <a:latin typeface="Trebuchet MS"/>
              </a:rPr>
              <a:t>, догляд за </a:t>
            </a:r>
            <a:r>
              <a:rPr lang="ru-RU" sz="2700" strike="noStrike" spc="-1" dirty="0" err="1" smtClean="0">
                <a:solidFill>
                  <a:srgbClr val="000000"/>
                </a:solidFill>
                <a:latin typeface="Trebuchet MS"/>
              </a:rPr>
              <a:t>хворими</a:t>
            </a:r>
            <a:r>
              <a:rPr lang="ru-RU" sz="2700" spc="-1" dirty="0">
                <a:solidFill>
                  <a:srgbClr val="000000"/>
                </a:solidFill>
                <a:latin typeface="Trebuchet MS"/>
              </a:rPr>
              <a:t> </a:t>
            </a:r>
            <a:r>
              <a:rPr lang="ru-RU" sz="2700" strike="noStrike" spc="-1" dirty="0" smtClean="0">
                <a:solidFill>
                  <a:srgbClr val="000000"/>
                </a:solidFill>
                <a:latin typeface="Trebuchet MS"/>
              </a:rPr>
              <a:t>(АСБ</a:t>
            </a:r>
            <a:r>
              <a:rPr lang="ru-RU" sz="2700" strike="noStrike" spc="-1" dirty="0">
                <a:solidFill>
                  <a:srgbClr val="000000"/>
                </a:solidFill>
                <a:latin typeface="Trebuchet MS"/>
              </a:rPr>
              <a:t>);</a:t>
            </a:r>
            <a:r>
              <a:rPr sz="2700" dirty="0"/>
              <a:t/>
            </a:r>
            <a:br>
              <a:rPr sz="2700" dirty="0"/>
            </a:br>
            <a:r>
              <a:rPr lang="ru-RU" sz="2700" b="0" strike="noStrike" spc="-1" dirty="0">
                <a:solidFill>
                  <a:srgbClr val="000000"/>
                </a:solidFill>
                <a:latin typeface="Trebuchet MS"/>
              </a:rPr>
              <a:t>2. </a:t>
            </a:r>
            <a:r>
              <a:rPr lang="ru-RU" sz="2700" b="0" strike="noStrike" spc="-1" dirty="0" err="1">
                <a:solidFill>
                  <a:srgbClr val="000000"/>
                </a:solidFill>
                <a:latin typeface="Trebuchet MS"/>
              </a:rPr>
              <a:t>Військово-медичну</a:t>
            </a:r>
            <a:r>
              <a:rPr lang="ru-RU" sz="2700" b="0" strike="noStrike" spc="-1" dirty="0">
                <a:solidFill>
                  <a:srgbClr val="000000"/>
                </a:solidFill>
                <a:latin typeface="Trebuchet MS"/>
              </a:rPr>
              <a:t> </a:t>
            </a:r>
            <a:r>
              <a:rPr lang="ru-RU" sz="2700" b="0" strike="noStrike" spc="-1" dirty="0" err="1">
                <a:solidFill>
                  <a:srgbClr val="000000"/>
                </a:solidFill>
                <a:latin typeface="Trebuchet MS"/>
              </a:rPr>
              <a:t>допомогу</a:t>
            </a:r>
            <a:r>
              <a:rPr lang="ru-RU" sz="2700" b="0" strike="noStrike" spc="-1" dirty="0">
                <a:solidFill>
                  <a:srgbClr val="000000"/>
                </a:solidFill>
                <a:latin typeface="Trebuchet MS"/>
              </a:rPr>
              <a:t>, менеджмент та </a:t>
            </a:r>
            <a:r>
              <a:rPr lang="ru-RU" sz="2700" b="0" strike="noStrike" spc="-1" dirty="0" err="1">
                <a:solidFill>
                  <a:srgbClr val="000000"/>
                </a:solidFill>
                <a:latin typeface="Trebuchet MS"/>
              </a:rPr>
              <a:t>лідерство</a:t>
            </a:r>
            <a:r>
              <a:rPr lang="ru-RU" sz="2700" b="0" strike="noStrike" spc="-1" dirty="0">
                <a:solidFill>
                  <a:srgbClr val="000000"/>
                </a:solidFill>
                <a:latin typeface="Trebuchet MS"/>
              </a:rPr>
              <a:t>, </a:t>
            </a:r>
            <a:r>
              <a:rPr lang="ru-RU" sz="2700" b="0" strike="noStrike" spc="-1" dirty="0" err="1">
                <a:solidFill>
                  <a:srgbClr val="000000"/>
                </a:solidFill>
                <a:latin typeface="Trebuchet MS"/>
              </a:rPr>
              <a:t>лікувальний</a:t>
            </a:r>
            <a:r>
              <a:rPr lang="ru-RU" sz="2700" b="0" strike="noStrike" spc="-1" dirty="0">
                <a:solidFill>
                  <a:srgbClr val="000000"/>
                </a:solidFill>
                <a:latin typeface="Trebuchet MS"/>
              </a:rPr>
              <a:t> </a:t>
            </a:r>
            <a:r>
              <a:rPr lang="ru-RU" sz="2700" b="0" strike="noStrike" spc="-1" dirty="0" err="1">
                <a:solidFill>
                  <a:srgbClr val="000000"/>
                </a:solidFill>
                <a:latin typeface="Trebuchet MS"/>
              </a:rPr>
              <a:t>масаж</a:t>
            </a:r>
            <a:r>
              <a:rPr lang="ru-RU" sz="2700" b="0" strike="noStrike" spc="-1" dirty="0">
                <a:solidFill>
                  <a:srgbClr val="000000"/>
                </a:solidFill>
                <a:latin typeface="Trebuchet MS"/>
              </a:rPr>
              <a:t>, </a:t>
            </a:r>
            <a:r>
              <a:rPr lang="ru-RU" sz="2700" b="0" strike="noStrike" spc="-1" dirty="0" err="1">
                <a:solidFill>
                  <a:srgbClr val="000000"/>
                </a:solidFill>
                <a:latin typeface="Trebuchet MS"/>
              </a:rPr>
              <a:t>психологію</a:t>
            </a:r>
            <a:r>
              <a:rPr lang="ru-RU" sz="2700" b="0" strike="noStrike" spc="-1" dirty="0">
                <a:solidFill>
                  <a:srgbClr val="000000"/>
                </a:solidFill>
                <a:latin typeface="Trebuchet MS"/>
              </a:rPr>
              <a:t>, </a:t>
            </a:r>
            <a:r>
              <a:rPr lang="ru-RU" sz="2700" b="0" strike="noStrike" spc="-1" dirty="0" err="1">
                <a:solidFill>
                  <a:srgbClr val="000000"/>
                </a:solidFill>
                <a:latin typeface="Trebuchet MS"/>
              </a:rPr>
              <a:t>ріст</a:t>
            </a:r>
            <a:r>
              <a:rPr lang="ru-RU" sz="2700" b="0" strike="noStrike" spc="-1" dirty="0">
                <a:solidFill>
                  <a:srgbClr val="000000"/>
                </a:solidFill>
                <a:latin typeface="Trebuchet MS"/>
              </a:rPr>
              <a:t> і </a:t>
            </a:r>
            <a:r>
              <a:rPr lang="ru-RU" sz="2700" b="0" strike="noStrike" spc="-1" dirty="0" err="1">
                <a:solidFill>
                  <a:srgbClr val="000000"/>
                </a:solidFill>
                <a:latin typeface="Trebuchet MS"/>
              </a:rPr>
              <a:t>розвиток</a:t>
            </a:r>
            <a:r>
              <a:rPr lang="ru-RU" sz="2700" b="0" strike="noStrike" spc="-1" dirty="0">
                <a:solidFill>
                  <a:srgbClr val="000000"/>
                </a:solidFill>
                <a:latin typeface="Trebuchet MS"/>
              </a:rPr>
              <a:t>, </a:t>
            </a:r>
            <a:r>
              <a:rPr lang="ru-RU" sz="2700" b="0" strike="noStrike" spc="-1" dirty="0" err="1">
                <a:solidFill>
                  <a:srgbClr val="000000"/>
                </a:solidFill>
                <a:latin typeface="Trebuchet MS"/>
              </a:rPr>
              <a:t>репродуктивне</a:t>
            </a:r>
            <a:r>
              <a:rPr lang="ru-RU" sz="2700" b="0" strike="noStrike" spc="-1" dirty="0">
                <a:solidFill>
                  <a:srgbClr val="000000"/>
                </a:solidFill>
                <a:latin typeface="Trebuchet MS"/>
              </a:rPr>
              <a:t> </a:t>
            </a:r>
            <a:r>
              <a:rPr lang="ru-RU" sz="2700" b="0" strike="noStrike" spc="-1" dirty="0" err="1">
                <a:solidFill>
                  <a:srgbClr val="000000"/>
                </a:solidFill>
                <a:latin typeface="Trebuchet MS"/>
              </a:rPr>
              <a:t>здоров’я</a:t>
            </a:r>
            <a:r>
              <a:rPr lang="ru-RU" sz="2700" b="0" strike="noStrike" spc="-1" dirty="0">
                <a:solidFill>
                  <a:srgbClr val="000000"/>
                </a:solidFill>
                <a:latin typeface="Trebuchet MS"/>
              </a:rPr>
              <a:t>, </a:t>
            </a:r>
            <a:r>
              <a:rPr lang="ru-RU" sz="2700" b="0" strike="noStrike" spc="-1" dirty="0" err="1">
                <a:solidFill>
                  <a:srgbClr val="000000"/>
                </a:solidFill>
                <a:latin typeface="Trebuchet MS"/>
              </a:rPr>
              <a:t>медсестринство</a:t>
            </a:r>
            <a:r>
              <a:rPr lang="ru-RU" sz="2700" b="0" strike="noStrike" spc="-1" dirty="0">
                <a:solidFill>
                  <a:srgbClr val="000000"/>
                </a:solidFill>
                <a:latin typeface="Trebuchet MS"/>
              </a:rPr>
              <a:t> в </a:t>
            </a:r>
            <a:r>
              <a:rPr lang="ru-RU" sz="2700" b="0" strike="noStrike" spc="-1" dirty="0" err="1">
                <a:solidFill>
                  <a:srgbClr val="000000"/>
                </a:solidFill>
                <a:latin typeface="Trebuchet MS"/>
              </a:rPr>
              <a:t>сімейній</a:t>
            </a:r>
            <a:r>
              <a:rPr lang="ru-RU" sz="2700" b="0" strike="noStrike" spc="-1" dirty="0">
                <a:solidFill>
                  <a:srgbClr val="000000"/>
                </a:solidFill>
                <a:latin typeface="Trebuchet MS"/>
              </a:rPr>
              <a:t> </a:t>
            </a:r>
            <a:r>
              <a:rPr lang="ru-RU" sz="2700" b="0" strike="noStrike" spc="-1" dirty="0" err="1">
                <a:solidFill>
                  <a:srgbClr val="000000"/>
                </a:solidFill>
                <a:latin typeface="Trebuchet MS"/>
              </a:rPr>
              <a:t>медицині</a:t>
            </a:r>
            <a:r>
              <a:rPr lang="ru-RU" sz="2700" b="0" strike="noStrike" spc="-1" dirty="0">
                <a:solidFill>
                  <a:srgbClr val="000000"/>
                </a:solidFill>
                <a:latin typeface="Trebuchet MS"/>
              </a:rPr>
              <a:t>, </a:t>
            </a:r>
            <a:r>
              <a:rPr lang="ru-RU" sz="2700" b="0" strike="noStrike" spc="-1" dirty="0" smtClean="0">
                <a:solidFill>
                  <a:srgbClr val="000000"/>
                </a:solidFill>
                <a:latin typeface="Trebuchet MS"/>
              </a:rPr>
              <a:t>НДД, </a:t>
            </a:r>
            <a:r>
              <a:rPr lang="ru-RU" sz="2700" b="0" strike="noStrike" spc="-1" dirty="0" err="1">
                <a:solidFill>
                  <a:srgbClr val="000000"/>
                </a:solidFill>
                <a:latin typeface="Trebuchet MS"/>
              </a:rPr>
              <a:t>правознавство</a:t>
            </a:r>
            <a:r>
              <a:rPr lang="ru-RU" sz="2700" b="0" strike="noStrike" spc="-1" dirty="0">
                <a:solidFill>
                  <a:srgbClr val="000000"/>
                </a:solidFill>
                <a:latin typeface="Trebuchet MS"/>
              </a:rPr>
              <a:t> з </a:t>
            </a:r>
            <a:r>
              <a:rPr lang="ru-RU" sz="2700" b="0" strike="noStrike" spc="-1" dirty="0" err="1">
                <a:solidFill>
                  <a:srgbClr val="000000"/>
                </a:solidFill>
                <a:latin typeface="Trebuchet MS"/>
              </a:rPr>
              <a:t>нахилом</a:t>
            </a:r>
            <a:r>
              <a:rPr lang="ru-RU" sz="2700" b="0" strike="noStrike" spc="-1" dirty="0">
                <a:solidFill>
                  <a:srgbClr val="000000"/>
                </a:solidFill>
                <a:latin typeface="Trebuchet MS"/>
              </a:rPr>
              <a:t> на </a:t>
            </a:r>
            <a:r>
              <a:rPr lang="ru-RU" sz="2700" b="0" strike="noStrike" spc="-1" dirty="0" err="1">
                <a:solidFill>
                  <a:srgbClr val="000000"/>
                </a:solidFill>
                <a:latin typeface="Trebuchet MS"/>
              </a:rPr>
              <a:t>медичні</a:t>
            </a:r>
            <a:r>
              <a:rPr lang="ru-RU" sz="2700" b="0" strike="noStrike" spc="-1" dirty="0">
                <a:solidFill>
                  <a:srgbClr val="000000"/>
                </a:solidFill>
                <a:latin typeface="Trebuchet MS"/>
              </a:rPr>
              <a:t> </a:t>
            </a:r>
            <a:r>
              <a:rPr lang="ru-RU" sz="2700" b="0" strike="noStrike" spc="-1" dirty="0" err="1">
                <a:solidFill>
                  <a:srgbClr val="000000"/>
                </a:solidFill>
                <a:latin typeface="Trebuchet MS"/>
              </a:rPr>
              <a:t>аспекти</a:t>
            </a:r>
            <a:r>
              <a:rPr lang="ru-RU" sz="2700" b="0" strike="noStrike" spc="-1" dirty="0">
                <a:solidFill>
                  <a:srgbClr val="000000"/>
                </a:solidFill>
                <a:latin typeface="Trebuchet MS"/>
              </a:rPr>
              <a:t> (ССБ);</a:t>
            </a:r>
            <a:r>
              <a:rPr sz="2700" dirty="0"/>
              <a:t/>
            </a:r>
            <a:br>
              <a:rPr sz="2700" dirty="0"/>
            </a:br>
            <a:r>
              <a:rPr lang="ru-RU" sz="2700" b="0" strike="noStrike" spc="-1" dirty="0">
                <a:solidFill>
                  <a:srgbClr val="000000"/>
                </a:solidFill>
                <a:latin typeface="Trebuchet MS"/>
              </a:rPr>
              <a:t>3. </a:t>
            </a:r>
            <a:r>
              <a:rPr lang="ru-RU" sz="2700" b="0" strike="noStrike" spc="-1" dirty="0" err="1">
                <a:solidFill>
                  <a:srgbClr val="000000"/>
                </a:solidFill>
                <a:latin typeface="Trebuchet MS"/>
              </a:rPr>
              <a:t>Можна</a:t>
            </a:r>
            <a:r>
              <a:rPr lang="ru-RU" sz="2700" b="0" strike="noStrike" spc="-1" dirty="0">
                <a:solidFill>
                  <a:srgbClr val="000000"/>
                </a:solidFill>
                <a:latin typeface="Trebuchet MS"/>
              </a:rPr>
              <a:t> </a:t>
            </a:r>
            <a:r>
              <a:rPr lang="ru-RU" sz="2700" b="0" strike="noStrike" spc="-1" dirty="0" err="1">
                <a:solidFill>
                  <a:srgbClr val="000000"/>
                </a:solidFill>
                <a:latin typeface="Trebuchet MS"/>
              </a:rPr>
              <a:t>виключити</a:t>
            </a:r>
            <a:r>
              <a:rPr lang="ru-RU" sz="2700" b="0" strike="noStrike" spc="-1" dirty="0">
                <a:solidFill>
                  <a:srgbClr val="000000"/>
                </a:solidFill>
                <a:latin typeface="Trebuchet MS"/>
              </a:rPr>
              <a:t> </a:t>
            </a:r>
            <a:r>
              <a:rPr lang="ru-RU" sz="2700" b="0" strike="noStrike" spc="-1" dirty="0" err="1">
                <a:solidFill>
                  <a:srgbClr val="000000"/>
                </a:solidFill>
                <a:latin typeface="Trebuchet MS"/>
              </a:rPr>
              <a:t>філософію</a:t>
            </a:r>
            <a:r>
              <a:rPr lang="ru-RU" sz="2700" b="0" strike="noStrike" spc="-1" dirty="0">
                <a:solidFill>
                  <a:srgbClr val="000000"/>
                </a:solidFill>
                <a:latin typeface="Trebuchet MS"/>
              </a:rPr>
              <a:t>, </a:t>
            </a:r>
            <a:r>
              <a:rPr lang="ru-RU" sz="2700" b="0" strike="noStrike" spc="-1" dirty="0" err="1">
                <a:solidFill>
                  <a:srgbClr val="000000"/>
                </a:solidFill>
                <a:latin typeface="Trebuchet MS"/>
              </a:rPr>
              <a:t>більше</a:t>
            </a:r>
            <a:r>
              <a:rPr lang="ru-RU" sz="2700" b="0" strike="noStrike" spc="-1" dirty="0">
                <a:solidFill>
                  <a:srgbClr val="000000"/>
                </a:solidFill>
                <a:latin typeface="Trebuchet MS"/>
              </a:rPr>
              <a:t> пар </a:t>
            </a:r>
            <a:r>
              <a:rPr lang="ru-RU" sz="2700" b="0" strike="noStrike" spc="-1" dirty="0" err="1">
                <a:solidFill>
                  <a:srgbClr val="000000"/>
                </a:solidFill>
                <a:latin typeface="Trebuchet MS"/>
              </a:rPr>
              <a:t>внутрішньої</a:t>
            </a:r>
            <a:r>
              <a:rPr lang="ru-RU" sz="2700" b="0" strike="noStrike" spc="-1" dirty="0">
                <a:solidFill>
                  <a:srgbClr val="000000"/>
                </a:solidFill>
                <a:latin typeface="Trebuchet MS"/>
              </a:rPr>
              <a:t> </a:t>
            </a:r>
            <a:r>
              <a:rPr lang="ru-RU" sz="2700" b="0" strike="noStrike" spc="-1" dirty="0" err="1">
                <a:solidFill>
                  <a:srgbClr val="000000"/>
                </a:solidFill>
                <a:latin typeface="Trebuchet MS"/>
              </a:rPr>
              <a:t>медицини</a:t>
            </a:r>
            <a:r>
              <a:rPr lang="ru-RU" sz="2700" b="0" strike="noStrike" spc="-1" dirty="0">
                <a:solidFill>
                  <a:srgbClr val="000000"/>
                </a:solidFill>
                <a:latin typeface="Trebuchet MS"/>
              </a:rPr>
              <a:t> і </a:t>
            </a:r>
            <a:r>
              <a:rPr lang="ru-RU" sz="2700" b="0" strike="noStrike" spc="-1" dirty="0" err="1">
                <a:solidFill>
                  <a:srgbClr val="000000"/>
                </a:solidFill>
                <a:latin typeface="Trebuchet MS"/>
              </a:rPr>
              <a:t>анестезіології</a:t>
            </a:r>
            <a:r>
              <a:rPr lang="ru-RU" sz="2700" b="0" strike="noStrike" spc="-1" dirty="0">
                <a:solidFill>
                  <a:srgbClr val="000000"/>
                </a:solidFill>
                <a:latin typeface="Trebuchet MS"/>
              </a:rPr>
              <a:t>, </a:t>
            </a:r>
            <a:r>
              <a:rPr lang="ru-RU" sz="2700" b="0" strike="noStrike" spc="-1" dirty="0" err="1">
                <a:solidFill>
                  <a:srgbClr val="000000"/>
                </a:solidFill>
                <a:latin typeface="Trebuchet MS"/>
              </a:rPr>
              <a:t>хірургії</a:t>
            </a:r>
            <a:r>
              <a:rPr lang="ru-RU" sz="2700" b="0" strike="noStrike" spc="-1" dirty="0">
                <a:solidFill>
                  <a:srgbClr val="000000"/>
                </a:solidFill>
                <a:latin typeface="Trebuchet MS"/>
              </a:rPr>
              <a:t>, </a:t>
            </a:r>
            <a:r>
              <a:rPr lang="ru-RU" sz="2700" b="0" strike="noStrike" spc="-1" dirty="0" err="1">
                <a:solidFill>
                  <a:srgbClr val="000000"/>
                </a:solidFill>
                <a:latin typeface="Trebuchet MS"/>
              </a:rPr>
              <a:t>більше</a:t>
            </a:r>
            <a:r>
              <a:rPr lang="ru-RU" sz="2700" b="0" strike="noStrike" spc="-1" dirty="0">
                <a:solidFill>
                  <a:srgbClr val="000000"/>
                </a:solidFill>
                <a:latin typeface="Trebuchet MS"/>
              </a:rPr>
              <a:t> годин для </a:t>
            </a:r>
            <a:r>
              <a:rPr lang="ru-RU" sz="2700" b="0" strike="noStrike" spc="-1" dirty="0" err="1">
                <a:solidFill>
                  <a:srgbClr val="000000"/>
                </a:solidFill>
                <a:latin typeface="Trebuchet MS"/>
              </a:rPr>
              <a:t>психології</a:t>
            </a:r>
            <a:r>
              <a:rPr lang="ru-RU" sz="2700" b="0" strike="noStrike" spc="-1" dirty="0">
                <a:solidFill>
                  <a:srgbClr val="000000"/>
                </a:solidFill>
                <a:latin typeface="Trebuchet MS"/>
              </a:rPr>
              <a:t>, </a:t>
            </a:r>
            <a:r>
              <a:rPr lang="ru-RU" sz="2700" b="0" strike="noStrike" spc="-1" dirty="0" err="1">
                <a:solidFill>
                  <a:srgbClr val="000000"/>
                </a:solidFill>
                <a:latin typeface="Trebuchet MS"/>
              </a:rPr>
              <a:t>клініки</a:t>
            </a:r>
            <a:r>
              <a:rPr lang="ru-RU" sz="2700" b="0" strike="noStrike" spc="-1" dirty="0">
                <a:solidFill>
                  <a:srgbClr val="000000"/>
                </a:solidFill>
                <a:latin typeface="Trebuchet MS"/>
              </a:rPr>
              <a:t>, </a:t>
            </a:r>
            <a:r>
              <a:rPr lang="ru-RU" sz="2700" b="0" strike="noStrike" spc="-1" dirty="0" err="1">
                <a:solidFill>
                  <a:srgbClr val="000000"/>
                </a:solidFill>
                <a:latin typeface="Trebuchet MS"/>
              </a:rPr>
              <a:t>англійської</a:t>
            </a:r>
            <a:r>
              <a:rPr lang="ru-RU" sz="2700" b="0" strike="noStrike" spc="-1" dirty="0">
                <a:solidFill>
                  <a:srgbClr val="000000"/>
                </a:solidFill>
                <a:latin typeface="Trebuchet MS"/>
              </a:rPr>
              <a:t>, </a:t>
            </a:r>
            <a:r>
              <a:rPr lang="ru-RU" sz="2700" b="0" strike="noStrike" spc="-1" dirty="0" err="1">
                <a:solidFill>
                  <a:srgbClr val="000000"/>
                </a:solidFill>
                <a:latin typeface="Trebuchet MS"/>
              </a:rPr>
              <a:t>латині</a:t>
            </a:r>
            <a:r>
              <a:rPr lang="ru-RU" sz="2700" b="0" strike="noStrike" spc="-1" dirty="0">
                <a:solidFill>
                  <a:srgbClr val="000000"/>
                </a:solidFill>
                <a:latin typeface="Trebuchet MS"/>
              </a:rPr>
              <a:t> (ЕМБ);</a:t>
            </a:r>
            <a:r>
              <a:rPr sz="2700" dirty="0"/>
              <a:t/>
            </a:r>
            <a:br>
              <a:rPr sz="2700" dirty="0"/>
            </a:br>
            <a:r>
              <a:rPr lang="ru-RU" sz="2700" b="0" strike="noStrike" spc="-1" dirty="0">
                <a:solidFill>
                  <a:srgbClr val="000000"/>
                </a:solidFill>
                <a:latin typeface="Trebuchet MS"/>
              </a:rPr>
              <a:t>4. </a:t>
            </a:r>
            <a:r>
              <a:rPr lang="ru-RU" sz="2700" b="0" strike="noStrike" spc="-1" dirty="0" err="1">
                <a:solidFill>
                  <a:srgbClr val="000000"/>
                </a:solidFill>
                <a:latin typeface="Trebuchet MS"/>
              </a:rPr>
              <a:t>Мікробіологію</a:t>
            </a:r>
            <a:r>
              <a:rPr lang="ru-RU" sz="2700" b="0" strike="noStrike" spc="-1" dirty="0">
                <a:solidFill>
                  <a:srgbClr val="000000"/>
                </a:solidFill>
                <a:latin typeface="Trebuchet MS"/>
              </a:rPr>
              <a:t>, </a:t>
            </a:r>
            <a:r>
              <a:rPr lang="ru-RU" sz="2700" b="0" strike="noStrike" spc="-1" dirty="0" err="1">
                <a:solidFill>
                  <a:srgbClr val="000000"/>
                </a:solidFill>
                <a:latin typeface="Trebuchet MS"/>
              </a:rPr>
              <a:t>клінічні</a:t>
            </a:r>
            <a:r>
              <a:rPr lang="ru-RU" sz="2700" b="0" strike="noStrike" spc="-1" dirty="0">
                <a:solidFill>
                  <a:srgbClr val="000000"/>
                </a:solidFill>
                <a:latin typeface="Trebuchet MS"/>
              </a:rPr>
              <a:t> </a:t>
            </a:r>
            <a:r>
              <a:rPr lang="ru-RU" sz="2700" b="0" strike="noStrike" spc="-1" dirty="0" err="1">
                <a:solidFill>
                  <a:srgbClr val="000000"/>
                </a:solidFill>
                <a:latin typeface="Trebuchet MS"/>
              </a:rPr>
              <a:t>дисципліни</a:t>
            </a:r>
            <a:r>
              <a:rPr lang="ru-RU" sz="2700" b="0" strike="noStrike" spc="-1" dirty="0">
                <a:solidFill>
                  <a:srgbClr val="000000"/>
                </a:solidFill>
                <a:latin typeface="Trebuchet MS"/>
              </a:rPr>
              <a:t>, </a:t>
            </a:r>
            <a:r>
              <a:rPr lang="ru-RU" sz="2700" b="0" strike="noStrike" spc="-1" dirty="0" err="1">
                <a:solidFill>
                  <a:srgbClr val="000000"/>
                </a:solidFill>
                <a:latin typeface="Trebuchet MS"/>
              </a:rPr>
              <a:t>біохімію</a:t>
            </a:r>
            <a:r>
              <a:rPr lang="ru-RU" sz="2700" b="0" strike="noStrike" spc="-1" dirty="0">
                <a:solidFill>
                  <a:srgbClr val="000000"/>
                </a:solidFill>
                <a:latin typeface="Trebuchet MS"/>
              </a:rPr>
              <a:t> (ЛДБ);</a:t>
            </a:r>
            <a:r>
              <a:rPr sz="2700" dirty="0"/>
              <a:t/>
            </a:r>
            <a:br>
              <a:rPr sz="2700" dirty="0"/>
            </a:br>
            <a:r>
              <a:rPr lang="uk-UA" sz="2700" b="0" strike="noStrike" spc="-1" dirty="0">
                <a:solidFill>
                  <a:srgbClr val="000000"/>
                </a:solidFill>
                <a:latin typeface="Trebuchet MS"/>
              </a:rPr>
              <a:t>5. Знання жестової мови, ревматологію та поліпшений курс неврології, більше інформації про фізичну терапію, </a:t>
            </a:r>
            <a:r>
              <a:rPr lang="uk-UA" sz="2700" b="0" strike="noStrike" spc="-1" dirty="0" err="1">
                <a:solidFill>
                  <a:srgbClr val="000000"/>
                </a:solidFill>
                <a:latin typeface="Trebuchet MS"/>
              </a:rPr>
              <a:t>ерготерапію</a:t>
            </a:r>
            <a:r>
              <a:rPr lang="uk-UA" sz="2700" b="0" strike="noStrike" spc="-1" dirty="0">
                <a:solidFill>
                  <a:srgbClr val="000000"/>
                </a:solidFill>
                <a:latin typeface="Trebuchet MS"/>
              </a:rPr>
              <a:t>, фізіологію, анатомію, реабілітацію учасників бойових дій та дітей з </a:t>
            </a:r>
            <a:r>
              <a:rPr lang="uk-UA" sz="2700" b="0" strike="noStrike" spc="-1" dirty="0" err="1" smtClean="0">
                <a:solidFill>
                  <a:srgbClr val="000000"/>
                </a:solidFill>
                <a:latin typeface="Trebuchet MS"/>
              </a:rPr>
              <a:t>інваліднісю</a:t>
            </a:r>
            <a:r>
              <a:rPr lang="uk-UA" sz="2700" b="0" strike="noStrike" spc="-1" dirty="0" smtClean="0">
                <a:solidFill>
                  <a:srgbClr val="000000"/>
                </a:solidFill>
                <a:latin typeface="Trebuchet MS"/>
              </a:rPr>
              <a:t> (ФТБ).</a:t>
            </a:r>
            <a:endParaRPr lang="uk-UA" sz="2700" b="0" strike="noStrike" spc="-1" dirty="0">
              <a:solidFill>
                <a:srgbClr val="000000"/>
              </a:solidFill>
              <a:latin typeface="Trebuchet M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PlaceHolder 1"/>
          <p:cNvSpPr>
            <a:spLocks noGrp="1"/>
          </p:cNvSpPr>
          <p:nvPr>
            <p:ph type="title"/>
          </p:nvPr>
        </p:nvSpPr>
        <p:spPr>
          <a:xfrm>
            <a:off x="475920" y="128520"/>
            <a:ext cx="8797680" cy="180144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lstStyle/>
          <a:p>
            <a:pPr indent="0" algn="ctr">
              <a:lnSpc>
                <a:spcPct val="100000"/>
              </a:lnSpc>
              <a:buNone/>
            </a:pPr>
            <a:r>
              <a:rPr lang="ru-RU" sz="3000" b="1" strike="noStrike" spc="-1" dirty="0">
                <a:solidFill>
                  <a:srgbClr val="000000"/>
                </a:solidFill>
                <a:latin typeface="Trebuchet MS"/>
              </a:rPr>
              <a:t>11. </a:t>
            </a:r>
            <a:r>
              <a:rPr lang="ru-RU" sz="3000" b="1" strike="noStrike" spc="-1" dirty="0" err="1">
                <a:solidFill>
                  <a:srgbClr val="000000"/>
                </a:solidFill>
                <a:latin typeface="Trebuchet MS"/>
              </a:rPr>
              <a:t>Чи</a:t>
            </a:r>
            <a:r>
              <a:rPr lang="ru-RU" sz="3000" b="1" strike="noStrike" spc="-1" dirty="0">
                <a:solidFill>
                  <a:srgbClr val="000000"/>
                </a:solidFill>
                <a:latin typeface="Trebuchet MS"/>
              </a:rPr>
              <a:t> </a:t>
            </a:r>
            <a:r>
              <a:rPr lang="ru-RU" sz="3000" b="1" strike="noStrike" spc="-1" dirty="0" err="1">
                <a:solidFill>
                  <a:srgbClr val="000000"/>
                </a:solidFill>
                <a:latin typeface="Trebuchet MS"/>
              </a:rPr>
              <a:t>пропонували</a:t>
            </a:r>
            <a:r>
              <a:rPr lang="ru-RU" sz="3000" b="1" strike="noStrike" spc="-1" dirty="0">
                <a:solidFill>
                  <a:srgbClr val="000000"/>
                </a:solidFill>
                <a:latin typeface="Trebuchet MS"/>
              </a:rPr>
              <a:t> Вам </a:t>
            </a:r>
            <a:r>
              <a:rPr lang="ru-RU" sz="3000" b="1" strike="noStrike" spc="-1" dirty="0" err="1">
                <a:solidFill>
                  <a:srgbClr val="000000"/>
                </a:solidFill>
                <a:latin typeface="Trebuchet MS"/>
              </a:rPr>
              <a:t>перелік</a:t>
            </a:r>
            <a:r>
              <a:rPr lang="ru-RU" sz="3000" b="1" strike="noStrike" spc="-1" dirty="0">
                <a:solidFill>
                  <a:srgbClr val="000000"/>
                </a:solidFill>
                <a:latin typeface="Trebuchet MS"/>
              </a:rPr>
              <a:t> </a:t>
            </a:r>
            <a:r>
              <a:rPr lang="ru-RU" sz="3000" b="1" strike="noStrike" spc="-1" dirty="0" err="1">
                <a:solidFill>
                  <a:srgbClr val="000000"/>
                </a:solidFill>
                <a:latin typeface="Trebuchet MS"/>
              </a:rPr>
              <a:t>дисциплін</a:t>
            </a:r>
            <a:r>
              <a:rPr lang="ru-RU" sz="3000" b="1" strike="noStrike" spc="-1" dirty="0">
                <a:solidFill>
                  <a:srgbClr val="000000"/>
                </a:solidFill>
                <a:latin typeface="Trebuchet MS"/>
              </a:rPr>
              <a:t> для </a:t>
            </a:r>
            <a:r>
              <a:rPr lang="ru-RU" sz="3000" b="1" strike="noStrike" spc="-1" dirty="0" err="1">
                <a:solidFill>
                  <a:srgbClr val="000000"/>
                </a:solidFill>
                <a:latin typeface="Trebuchet MS"/>
              </a:rPr>
              <a:t>вибору</a:t>
            </a:r>
            <a:r>
              <a:rPr lang="ru-RU" sz="3000" b="1" strike="noStrike" spc="-1" dirty="0">
                <a:solidFill>
                  <a:srgbClr val="000000"/>
                </a:solidFill>
                <a:latin typeface="Trebuchet MS"/>
              </a:rPr>
              <a:t>?</a:t>
            </a:r>
            <a:endParaRPr lang="uk-UA" sz="3000" b="0" strike="noStrike" spc="-1" dirty="0">
              <a:solidFill>
                <a:srgbClr val="000000"/>
              </a:solidFill>
              <a:latin typeface="Trebuchet MS"/>
            </a:endParaRPr>
          </a:p>
        </p:txBody>
      </p:sp>
      <p:graphicFrame>
        <p:nvGraphicFramePr>
          <p:cNvPr id="190" name="Таблиця 3"/>
          <p:cNvGraphicFramePr/>
          <p:nvPr>
            <p:extLst>
              <p:ext uri="{D42A27DB-BD31-4B8C-83A1-F6EECF244321}">
                <p14:modId xmlns:p14="http://schemas.microsoft.com/office/powerpoint/2010/main" val="2914022269"/>
              </p:ext>
            </p:extLst>
          </p:nvPr>
        </p:nvGraphicFramePr>
        <p:xfrm>
          <a:off x="475920" y="1553496"/>
          <a:ext cx="9478080" cy="4455264"/>
        </p:xfrm>
        <a:graphic>
          <a:graphicData uri="http://schemas.openxmlformats.org/drawingml/2006/table">
            <a:tbl>
              <a:tblPr/>
              <a:tblGrid>
                <a:gridCol w="157968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7968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57968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57968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57968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57968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1485088">
                <a:tc>
                  <a:txBody>
                    <a:bodyPr/>
                    <a:lstStyle/>
                    <a:p>
                      <a:endParaRPr lang="uk-UA" sz="1800" b="0" strike="noStrike" spc="-1" dirty="0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3200" b="1" strike="noStrike" spc="-1">
                          <a:solidFill>
                            <a:srgbClr val="000000"/>
                          </a:solidFill>
                          <a:latin typeface="Trebuchet MS"/>
                        </a:rPr>
                        <a:t>АСБ</a:t>
                      </a:r>
                      <a:endParaRPr lang="uk-UA" sz="3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3200" b="1" strike="noStrike" spc="-1">
                          <a:solidFill>
                            <a:srgbClr val="000000"/>
                          </a:solidFill>
                          <a:latin typeface="Trebuchet MS"/>
                        </a:rPr>
                        <a:t>ССБ</a:t>
                      </a:r>
                      <a:endParaRPr lang="uk-UA" sz="3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3200" b="1" strike="noStrike" spc="-1">
                          <a:solidFill>
                            <a:srgbClr val="000000"/>
                          </a:solidFill>
                          <a:latin typeface="Trebuchet MS"/>
                        </a:rPr>
                        <a:t>ЕМБ</a:t>
                      </a:r>
                      <a:endParaRPr lang="uk-UA" sz="3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3200" b="1" strike="noStrike" spc="-1">
                          <a:solidFill>
                            <a:srgbClr val="000000"/>
                          </a:solidFill>
                          <a:latin typeface="Trebuchet MS"/>
                        </a:rPr>
                        <a:t>ЛДБ</a:t>
                      </a:r>
                      <a:endParaRPr lang="uk-UA" sz="3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3200" b="1" strike="noStrike" spc="-1">
                          <a:solidFill>
                            <a:srgbClr val="000000"/>
                          </a:solidFill>
                          <a:latin typeface="Trebuchet MS"/>
                        </a:rPr>
                        <a:t>ФТБ</a:t>
                      </a:r>
                      <a:endParaRPr lang="uk-UA" sz="3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48508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3200" b="1" strike="noStrike" spc="-1">
                          <a:solidFill>
                            <a:srgbClr val="000000"/>
                          </a:solidFill>
                          <a:latin typeface="Trebuchet MS"/>
                        </a:rPr>
                        <a:t>ТАК</a:t>
                      </a:r>
                      <a:endParaRPr lang="uk-UA" sz="3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2000" b="0" strike="noStrike" spc="-1">
                          <a:solidFill>
                            <a:srgbClr val="000000"/>
                          </a:solidFill>
                          <a:latin typeface="Trebuchet MS"/>
                        </a:rPr>
                        <a:t>4 (20%)</a:t>
                      </a:r>
                      <a:endParaRPr lang="uk-UA" sz="20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2000" b="0" strike="noStrike" spc="-1">
                          <a:solidFill>
                            <a:srgbClr val="000000"/>
                          </a:solidFill>
                          <a:latin typeface="Trebuchet MS"/>
                        </a:rPr>
                        <a:t>29 (74,4%)</a:t>
                      </a:r>
                      <a:endParaRPr lang="uk-UA" sz="20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2000" b="0" strike="noStrike" spc="-1">
                          <a:solidFill>
                            <a:srgbClr val="000000"/>
                          </a:solidFill>
                          <a:latin typeface="Trebuchet MS"/>
                        </a:rPr>
                        <a:t>23 (53,5%)</a:t>
                      </a:r>
                      <a:endParaRPr lang="uk-UA" sz="20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2000" b="0" strike="noStrike" spc="-1" dirty="0" smtClean="0">
                          <a:solidFill>
                            <a:srgbClr val="000000"/>
                          </a:solidFill>
                          <a:latin typeface="Trebuchet MS"/>
                        </a:rPr>
                        <a:t>16 </a:t>
                      </a:r>
                      <a:r>
                        <a:rPr lang="uk-UA" sz="2000" b="0" strike="noStrike" spc="-1" dirty="0">
                          <a:solidFill>
                            <a:srgbClr val="000000"/>
                          </a:solidFill>
                          <a:latin typeface="Trebuchet MS"/>
                        </a:rPr>
                        <a:t>(</a:t>
                      </a:r>
                      <a:r>
                        <a:rPr lang="uk-UA" sz="2000" b="0" strike="noStrike" spc="-1" dirty="0" smtClean="0">
                          <a:solidFill>
                            <a:schemeClr val="tx1"/>
                          </a:solidFill>
                          <a:latin typeface="Trebuchet MS"/>
                        </a:rPr>
                        <a:t>76,2%</a:t>
                      </a:r>
                      <a:r>
                        <a:rPr lang="uk-UA" sz="2000" b="0" strike="noStrike" spc="-1" dirty="0" smtClean="0">
                          <a:solidFill>
                            <a:srgbClr val="000000"/>
                          </a:solidFill>
                          <a:latin typeface="Trebuchet MS"/>
                        </a:rPr>
                        <a:t>)</a:t>
                      </a:r>
                      <a:endParaRPr lang="uk-UA" sz="20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2000" b="0" strike="noStrike" spc="-1" dirty="0" smtClean="0">
                          <a:solidFill>
                            <a:srgbClr val="000000"/>
                          </a:solidFill>
                          <a:latin typeface="Trebuchet MS"/>
                        </a:rPr>
                        <a:t>40 (78,4%)</a:t>
                      </a:r>
                      <a:endParaRPr lang="uk-UA" sz="20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48508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3200" b="1" strike="noStrike" spc="-1">
                          <a:solidFill>
                            <a:srgbClr val="000000"/>
                          </a:solidFill>
                          <a:latin typeface="Trebuchet MS"/>
                        </a:rPr>
                        <a:t>НІ</a:t>
                      </a:r>
                      <a:endParaRPr lang="uk-UA" sz="3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2000" b="0" strike="noStrike" spc="-1" dirty="0">
                          <a:solidFill>
                            <a:srgbClr val="000000"/>
                          </a:solidFill>
                          <a:latin typeface="Trebuchet MS"/>
                        </a:rPr>
                        <a:t>16 (</a:t>
                      </a:r>
                      <a:r>
                        <a:rPr lang="uk-UA" sz="2000" b="0" strike="noStrike" spc="-1" dirty="0">
                          <a:solidFill>
                            <a:schemeClr val="tx1"/>
                          </a:solidFill>
                          <a:latin typeface="Trebuchet MS"/>
                        </a:rPr>
                        <a:t>80%</a:t>
                      </a:r>
                      <a:r>
                        <a:rPr lang="uk-UA" sz="2000" b="0" strike="noStrike" spc="-1" dirty="0">
                          <a:solidFill>
                            <a:srgbClr val="000000"/>
                          </a:solidFill>
                          <a:latin typeface="Trebuchet MS"/>
                        </a:rPr>
                        <a:t>)</a:t>
                      </a:r>
                      <a:endParaRPr lang="uk-UA" sz="20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2000" b="0" strike="noStrike" spc="-1" dirty="0">
                          <a:solidFill>
                            <a:srgbClr val="000000"/>
                          </a:solidFill>
                          <a:latin typeface="Trebuchet MS"/>
                        </a:rPr>
                        <a:t>10 (25,6%)</a:t>
                      </a:r>
                      <a:endParaRPr lang="uk-UA" sz="20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2000" b="0" strike="noStrike" spc="-1">
                          <a:solidFill>
                            <a:srgbClr val="000000"/>
                          </a:solidFill>
                          <a:latin typeface="Trebuchet MS"/>
                        </a:rPr>
                        <a:t>20 (46,5%)</a:t>
                      </a:r>
                      <a:endParaRPr lang="uk-UA" sz="20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2000" b="0" strike="noStrike" spc="-1" dirty="0" smtClean="0">
                          <a:solidFill>
                            <a:srgbClr val="000000"/>
                          </a:solidFill>
                          <a:latin typeface="Trebuchet MS"/>
                        </a:rPr>
                        <a:t>5 </a:t>
                      </a:r>
                      <a:r>
                        <a:rPr lang="uk-UA" sz="2000" b="0" strike="noStrike" spc="-1" dirty="0">
                          <a:solidFill>
                            <a:srgbClr val="000000"/>
                          </a:solidFill>
                          <a:latin typeface="Trebuchet MS"/>
                        </a:rPr>
                        <a:t>(</a:t>
                      </a:r>
                      <a:r>
                        <a:rPr lang="uk-UA" sz="2000" b="0" strike="noStrike" spc="-1" dirty="0" smtClean="0">
                          <a:solidFill>
                            <a:srgbClr val="000000"/>
                          </a:solidFill>
                          <a:latin typeface="Trebuchet MS"/>
                        </a:rPr>
                        <a:t>23,8%)</a:t>
                      </a:r>
                      <a:endParaRPr lang="uk-UA" sz="20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2000" b="0" strike="noStrike" spc="-1" dirty="0" smtClean="0">
                          <a:solidFill>
                            <a:srgbClr val="000000"/>
                          </a:solidFill>
                          <a:latin typeface="Trebuchet MS"/>
                        </a:rPr>
                        <a:t>11 (21,6%)</a:t>
                      </a:r>
                      <a:endParaRPr lang="uk-UA" sz="20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PlaceHolder 1"/>
          <p:cNvSpPr>
            <a:spLocks noGrp="1"/>
          </p:cNvSpPr>
          <p:nvPr>
            <p:ph type="title"/>
          </p:nvPr>
        </p:nvSpPr>
        <p:spPr>
          <a:xfrm>
            <a:off x="792480" y="121920"/>
            <a:ext cx="8481120" cy="1051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lstStyle/>
          <a:p>
            <a:pPr indent="0" algn="ctr">
              <a:lnSpc>
                <a:spcPct val="100000"/>
              </a:lnSpc>
              <a:buNone/>
            </a:pPr>
            <a:r>
              <a:rPr lang="ru-RU" sz="3000" b="1" strike="noStrike" spc="-1" dirty="0">
                <a:solidFill>
                  <a:srgbClr val="000000"/>
                </a:solidFill>
                <a:latin typeface="Trebuchet MS"/>
              </a:rPr>
              <a:t>12. </a:t>
            </a:r>
            <a:r>
              <a:rPr lang="ru-RU" sz="3000" b="1" strike="noStrike" spc="-1" dirty="0" err="1">
                <a:solidFill>
                  <a:srgbClr val="000000"/>
                </a:solidFill>
                <a:latin typeface="Trebuchet MS"/>
              </a:rPr>
              <a:t>Напишіть</a:t>
            </a:r>
            <a:r>
              <a:rPr lang="ru-RU" sz="3000" b="1" strike="noStrike" spc="-1" dirty="0">
                <a:solidFill>
                  <a:srgbClr val="000000"/>
                </a:solidFill>
                <a:latin typeface="Trebuchet MS"/>
              </a:rPr>
              <a:t>, </a:t>
            </a:r>
            <a:r>
              <a:rPr lang="ru-RU" sz="3000" b="1" strike="noStrike" spc="-1" dirty="0" err="1">
                <a:solidFill>
                  <a:srgbClr val="000000"/>
                </a:solidFill>
                <a:latin typeface="Trebuchet MS"/>
              </a:rPr>
              <a:t>які</a:t>
            </a:r>
            <a:r>
              <a:rPr lang="ru-RU" sz="3000" b="1" strike="noStrike" spc="-1" dirty="0">
                <a:solidFill>
                  <a:srgbClr val="000000"/>
                </a:solidFill>
                <a:latin typeface="Trebuchet MS"/>
              </a:rPr>
              <a:t> </a:t>
            </a:r>
            <a:r>
              <a:rPr lang="ru-RU" sz="3000" b="1" strike="noStrike" spc="-1" dirty="0" err="1">
                <a:solidFill>
                  <a:srgbClr val="000000"/>
                </a:solidFill>
                <a:latin typeface="Trebuchet MS"/>
              </a:rPr>
              <a:t>вибіркові</a:t>
            </a:r>
            <a:r>
              <a:rPr lang="ru-RU" sz="3000" b="1" strike="noStrike" spc="-1" dirty="0">
                <a:solidFill>
                  <a:srgbClr val="000000"/>
                </a:solidFill>
                <a:latin typeface="Trebuchet MS"/>
              </a:rPr>
              <a:t> </a:t>
            </a:r>
            <a:r>
              <a:rPr lang="ru-RU" sz="3000" b="1" strike="noStrike" spc="-1" dirty="0" err="1">
                <a:solidFill>
                  <a:srgbClr val="000000"/>
                </a:solidFill>
                <a:latin typeface="Trebuchet MS"/>
              </a:rPr>
              <a:t>дисципліни</a:t>
            </a:r>
            <a:r>
              <a:rPr lang="ru-RU" sz="3000" b="1" strike="noStrike" spc="-1" dirty="0">
                <a:solidFill>
                  <a:srgbClr val="000000"/>
                </a:solidFill>
                <a:latin typeface="Trebuchet MS"/>
              </a:rPr>
              <a:t> </a:t>
            </a:r>
            <a:r>
              <a:rPr lang="ru-RU" sz="3000" b="1" strike="noStrike" spc="-1" dirty="0" err="1">
                <a:solidFill>
                  <a:srgbClr val="000000"/>
                </a:solidFill>
                <a:latin typeface="Trebuchet MS"/>
              </a:rPr>
              <a:t>бажано</a:t>
            </a:r>
            <a:r>
              <a:rPr lang="ru-RU" sz="3000" b="1" strike="noStrike" spc="-1" dirty="0">
                <a:solidFill>
                  <a:srgbClr val="000000"/>
                </a:solidFill>
                <a:latin typeface="Trebuchet MS"/>
              </a:rPr>
              <a:t> </a:t>
            </a:r>
            <a:r>
              <a:rPr lang="ru-RU" sz="3000" b="1" strike="noStrike" spc="-1" dirty="0" err="1">
                <a:solidFill>
                  <a:srgbClr val="000000"/>
                </a:solidFill>
                <a:latin typeface="Trebuchet MS"/>
              </a:rPr>
              <a:t>вивчати</a:t>
            </a:r>
            <a:r>
              <a:rPr lang="ru-RU" sz="3000" b="1" strike="noStrike" spc="-1" dirty="0">
                <a:solidFill>
                  <a:srgbClr val="000000"/>
                </a:solidFill>
                <a:latin typeface="Trebuchet MS"/>
              </a:rPr>
              <a:t> на </a:t>
            </a:r>
            <a:r>
              <a:rPr lang="ru-RU" sz="3000" b="1" strike="noStrike" spc="-1" dirty="0" err="1">
                <a:solidFill>
                  <a:srgbClr val="000000"/>
                </a:solidFill>
                <a:latin typeface="Trebuchet MS"/>
              </a:rPr>
              <a:t>даній</a:t>
            </a:r>
            <a:r>
              <a:rPr lang="ru-RU" sz="3000" b="1" strike="noStrike" spc="-1" dirty="0">
                <a:solidFill>
                  <a:srgbClr val="000000"/>
                </a:solidFill>
                <a:latin typeface="Trebuchet MS"/>
              </a:rPr>
              <a:t> ОПП?</a:t>
            </a:r>
            <a:endParaRPr lang="uk-UA" sz="3000" b="0" strike="noStrike" spc="-1" dirty="0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92" name="PlaceHolder 2"/>
          <p:cNvSpPr>
            <a:spLocks noGrp="1"/>
          </p:cNvSpPr>
          <p:nvPr>
            <p:ph/>
          </p:nvPr>
        </p:nvSpPr>
        <p:spPr>
          <a:xfrm>
            <a:off x="152400" y="1173480"/>
            <a:ext cx="10271760" cy="544260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 fontScale="94000" lnSpcReduction="10000"/>
          </a:bodyPr>
          <a:lstStyle/>
          <a:p>
            <a:pPr marL="343080" indent="-343080">
              <a:lnSpc>
                <a:spcPct val="100000"/>
              </a:lnSpc>
              <a:spcBef>
                <a:spcPts val="1001"/>
              </a:spcBef>
              <a:buClr>
                <a:srgbClr val="0F6FC6"/>
              </a:buClr>
              <a:buSzPct val="80000"/>
              <a:buFont typeface="Wingdings 3" charset="2"/>
              <a:buChar char=""/>
            </a:pPr>
            <a:r>
              <a:rPr lang="uk-UA" sz="2100" b="0" strike="noStrike" spc="-1" dirty="0">
                <a:latin typeface="Trebuchet MS"/>
              </a:rPr>
              <a:t>Акушерство, невідкладні стани в акушерстві, фізіологію, анатомію, гігієну, медичну хімію, біологію, мікробіологію, </a:t>
            </a:r>
            <a:r>
              <a:rPr lang="uk-UA" sz="2100" b="0" strike="noStrike" spc="-1" dirty="0" err="1">
                <a:latin typeface="Trebuchet MS"/>
              </a:rPr>
              <a:t>медсест</a:t>
            </a:r>
            <a:r>
              <a:rPr lang="uk-UA" sz="2100" b="0" strike="noStrike" spc="-1" dirty="0" err="1">
                <a:solidFill>
                  <a:srgbClr val="000000"/>
                </a:solidFill>
                <a:latin typeface="Trebuchet MS"/>
              </a:rPr>
              <a:t>ринство</a:t>
            </a:r>
            <a:r>
              <a:rPr lang="uk-UA" sz="2100" b="0" strike="noStrike" spc="-1" dirty="0">
                <a:solidFill>
                  <a:srgbClr val="000000"/>
                </a:solidFill>
                <a:latin typeface="Trebuchet MS"/>
              </a:rPr>
              <a:t>, медичну психологію, дерматологію і </a:t>
            </a:r>
            <a:r>
              <a:rPr lang="uk-UA" sz="2100" b="0" strike="noStrike" spc="-1" dirty="0" smtClean="0">
                <a:solidFill>
                  <a:srgbClr val="000000"/>
                </a:solidFill>
                <a:latin typeface="Trebuchet MS"/>
              </a:rPr>
              <a:t>венерологію (АСБ);</a:t>
            </a:r>
            <a:endParaRPr lang="uk-UA" sz="2100" b="0" strike="noStrike" spc="-1" dirty="0">
              <a:solidFill>
                <a:srgbClr val="404040"/>
              </a:solidFill>
              <a:latin typeface="Trebuchet MS"/>
            </a:endParaRPr>
          </a:p>
          <a:p>
            <a:pPr marL="343080" indent="-343080">
              <a:lnSpc>
                <a:spcPct val="100000"/>
              </a:lnSpc>
              <a:spcBef>
                <a:spcPts val="1001"/>
              </a:spcBef>
              <a:buClr>
                <a:srgbClr val="0F6FC6"/>
              </a:buClr>
              <a:buSzPct val="80000"/>
              <a:buFont typeface="Wingdings 3" charset="2"/>
              <a:buChar char=""/>
            </a:pPr>
            <a:r>
              <a:rPr lang="uk-UA" sz="2100" b="0" strike="noStrike" spc="-1" dirty="0">
                <a:solidFill>
                  <a:srgbClr val="000000"/>
                </a:solidFill>
                <a:latin typeface="Trebuchet MS"/>
              </a:rPr>
              <a:t>Іноземну мову, військову кафедру, менеджмент в медицині, догляд, сестринську справу , інфекційну справу, анатомію, психологію, медичну біологію, клінічні дисципліни, ріст і розвиток, репродуктивне здоров’я (ССБ); </a:t>
            </a:r>
            <a:endParaRPr lang="uk-UA" sz="2100" b="0" strike="noStrike" spc="-1" dirty="0">
              <a:solidFill>
                <a:srgbClr val="404040"/>
              </a:solidFill>
              <a:latin typeface="Trebuchet MS"/>
            </a:endParaRPr>
          </a:p>
          <a:p>
            <a:pPr marL="343080" indent="-343080">
              <a:lnSpc>
                <a:spcPct val="100000"/>
              </a:lnSpc>
              <a:spcBef>
                <a:spcPts val="1001"/>
              </a:spcBef>
              <a:buClr>
                <a:srgbClr val="0F6FC6"/>
              </a:buClr>
              <a:buSzPct val="80000"/>
              <a:buFont typeface="Wingdings 3" charset="2"/>
              <a:buChar char=""/>
            </a:pPr>
            <a:r>
              <a:rPr lang="uk-UA" sz="2100" b="0" strike="noStrike" spc="-1" dirty="0">
                <a:solidFill>
                  <a:srgbClr val="000000"/>
                </a:solidFill>
                <a:latin typeface="Trebuchet MS"/>
              </a:rPr>
              <a:t>Психологію, дерматологію, хірургію, анестезіологію, гінекологію, внутрішню медицину, педіатрію, основи </a:t>
            </a:r>
            <a:r>
              <a:rPr lang="uk-UA" sz="2100" b="0" strike="noStrike" spc="-1" dirty="0" err="1">
                <a:solidFill>
                  <a:srgbClr val="000000"/>
                </a:solidFill>
                <a:latin typeface="Trebuchet MS"/>
              </a:rPr>
              <a:t>медсестринства</a:t>
            </a:r>
            <a:r>
              <a:rPr lang="uk-UA" sz="2100" b="0" strike="noStrike" spc="-1" dirty="0">
                <a:solidFill>
                  <a:srgbClr val="000000"/>
                </a:solidFill>
                <a:latin typeface="Trebuchet MS"/>
              </a:rPr>
              <a:t>, невідкладну допомогу, самооборону, офтальмологію, </a:t>
            </a:r>
            <a:r>
              <a:rPr lang="uk-UA" sz="2100" b="0" strike="noStrike" spc="-1" dirty="0" err="1">
                <a:solidFill>
                  <a:srgbClr val="000000"/>
                </a:solidFill>
                <a:latin typeface="Trebuchet MS"/>
              </a:rPr>
              <a:t>лор</a:t>
            </a:r>
            <a:r>
              <a:rPr lang="uk-UA" sz="2100" b="0" strike="noStrike" spc="-1" dirty="0">
                <a:solidFill>
                  <a:srgbClr val="000000"/>
                </a:solidFill>
                <a:latin typeface="Trebuchet MS"/>
              </a:rPr>
              <a:t>, анатомію (ЕМБ);</a:t>
            </a:r>
            <a:endParaRPr lang="uk-UA" sz="2100" b="0" strike="noStrike" spc="-1" dirty="0">
              <a:solidFill>
                <a:srgbClr val="404040"/>
              </a:solidFill>
              <a:latin typeface="Trebuchet MS"/>
            </a:endParaRPr>
          </a:p>
          <a:p>
            <a:pPr marL="343080" indent="-343080">
              <a:lnSpc>
                <a:spcPct val="100000"/>
              </a:lnSpc>
              <a:spcBef>
                <a:spcPts val="1001"/>
              </a:spcBef>
              <a:buClr>
                <a:srgbClr val="0F6FC6"/>
              </a:buClr>
              <a:buSzPct val="80000"/>
              <a:buFont typeface="Wingdings 3" charset="2"/>
              <a:buChar char=""/>
            </a:pPr>
            <a:r>
              <a:rPr lang="uk-UA" sz="2100" b="0" strike="noStrike" spc="-1" dirty="0">
                <a:solidFill>
                  <a:srgbClr val="000000"/>
                </a:solidFill>
                <a:latin typeface="Trebuchet MS"/>
              </a:rPr>
              <a:t>Мікробіологію, клінічні дисципліни, діагностику, мікробіологію, біохімію, дерматологію, епідеміологію, паразитологію (ЛДБ);</a:t>
            </a:r>
            <a:endParaRPr lang="uk-UA" sz="2100" b="0" strike="noStrike" spc="-1" dirty="0">
              <a:solidFill>
                <a:srgbClr val="404040"/>
              </a:solidFill>
              <a:latin typeface="Trebuchet MS"/>
            </a:endParaRPr>
          </a:p>
          <a:p>
            <a:pPr marL="343080" indent="-343080">
              <a:lnSpc>
                <a:spcPct val="100000"/>
              </a:lnSpc>
              <a:spcBef>
                <a:spcPts val="1001"/>
              </a:spcBef>
              <a:buClr>
                <a:srgbClr val="0F6FC6"/>
              </a:buClr>
              <a:buSzPct val="80000"/>
              <a:buFont typeface="Wingdings 3" charset="2"/>
              <a:buChar char=""/>
            </a:pPr>
            <a:r>
              <a:rPr lang="uk-UA" sz="2100" b="0" strike="noStrike" spc="-1" dirty="0">
                <a:solidFill>
                  <a:srgbClr val="000000"/>
                </a:solidFill>
                <a:latin typeface="Trebuchet MS"/>
              </a:rPr>
              <a:t>Неврологію, психологію, основи спортивної медицини, технічні засоби у фізичній терапії, обстеження та визначення стану здоров’я людини, історію медицини, теорію та методику фізичного виховання, види </a:t>
            </a:r>
            <a:r>
              <a:rPr lang="uk-UA" sz="2100" b="0" strike="noStrike" spc="-1" dirty="0" err="1">
                <a:solidFill>
                  <a:srgbClr val="000000"/>
                </a:solidFill>
                <a:latin typeface="Trebuchet MS"/>
              </a:rPr>
              <a:t>оздоровчо</a:t>
            </a:r>
            <a:r>
              <a:rPr lang="uk-UA" sz="2100" b="0" strike="noStrike" spc="-1" dirty="0">
                <a:solidFill>
                  <a:srgbClr val="000000"/>
                </a:solidFill>
                <a:latin typeface="Trebuchet MS"/>
              </a:rPr>
              <a:t>-рухової активності, правові аспекти дій фізичного терапевта, </a:t>
            </a:r>
            <a:r>
              <a:rPr lang="uk-UA" sz="2100" b="0" strike="noStrike" spc="-1" dirty="0" err="1">
                <a:solidFill>
                  <a:srgbClr val="000000"/>
                </a:solidFill>
                <a:latin typeface="Trebuchet MS"/>
              </a:rPr>
              <a:t>ерготерапевта</a:t>
            </a:r>
            <a:r>
              <a:rPr lang="uk-UA" sz="2100" b="0" strike="noStrike" spc="-1" dirty="0">
                <a:solidFill>
                  <a:srgbClr val="000000"/>
                </a:solidFill>
                <a:latin typeface="Trebuchet MS"/>
              </a:rPr>
              <a:t>. </a:t>
            </a:r>
            <a:r>
              <a:rPr lang="uk-UA" sz="2100" b="0" strike="noStrike" spc="-1" dirty="0" err="1">
                <a:solidFill>
                  <a:srgbClr val="000000"/>
                </a:solidFill>
                <a:latin typeface="Trebuchet MS"/>
              </a:rPr>
              <a:t>Кінезіотерапію</a:t>
            </a:r>
            <a:r>
              <a:rPr lang="uk-UA" sz="2100" b="0" strike="noStrike" spc="-1" dirty="0">
                <a:solidFill>
                  <a:srgbClr val="000000"/>
                </a:solidFill>
                <a:latin typeface="Trebuchet MS"/>
              </a:rPr>
              <a:t>, неврологію, реабілітацію учасників бойових дій, соціальну </a:t>
            </a:r>
            <a:r>
              <a:rPr lang="uk-UA" sz="2100" b="0" strike="noStrike" spc="-1" dirty="0" smtClean="0">
                <a:solidFill>
                  <a:srgbClr val="000000"/>
                </a:solidFill>
                <a:latin typeface="Trebuchet MS"/>
              </a:rPr>
              <a:t>медицину </a:t>
            </a:r>
            <a:r>
              <a:rPr lang="uk-UA" sz="2100" b="0" strike="noStrike" spc="-1" dirty="0">
                <a:solidFill>
                  <a:srgbClr val="000000"/>
                </a:solidFill>
                <a:latin typeface="Trebuchet MS"/>
              </a:rPr>
              <a:t>(ФТБ</a:t>
            </a:r>
            <a:r>
              <a:rPr lang="uk-UA" sz="2100" b="0" strike="noStrike" spc="-1" dirty="0" smtClean="0">
                <a:solidFill>
                  <a:srgbClr val="000000"/>
                </a:solidFill>
                <a:latin typeface="Trebuchet MS"/>
              </a:rPr>
              <a:t>).</a:t>
            </a:r>
            <a:endParaRPr lang="uk-UA" sz="2100" b="0" strike="noStrike" spc="-1" dirty="0">
              <a:solidFill>
                <a:srgbClr val="404040"/>
              </a:solidFill>
              <a:latin typeface="Trebuchet MS"/>
            </a:endParaRPr>
          </a:p>
          <a:p>
            <a:pPr indent="0">
              <a:lnSpc>
                <a:spcPct val="100000"/>
              </a:lnSpc>
              <a:spcBef>
                <a:spcPts val="1001"/>
              </a:spcBef>
              <a:buNone/>
            </a:pPr>
            <a:endParaRPr lang="uk-UA" sz="1800" b="0" strike="noStrike" spc="-1" dirty="0">
              <a:solidFill>
                <a:srgbClr val="404040"/>
              </a:solidFill>
              <a:latin typeface="Trebuchet MS"/>
            </a:endParaRPr>
          </a:p>
          <a:p>
            <a:pPr indent="0">
              <a:lnSpc>
                <a:spcPct val="100000"/>
              </a:lnSpc>
              <a:spcBef>
                <a:spcPts val="1001"/>
              </a:spcBef>
              <a:buNone/>
            </a:pPr>
            <a:endParaRPr lang="uk-UA" sz="1800" b="0" strike="noStrike" spc="-1" dirty="0">
              <a:solidFill>
                <a:srgbClr val="404040"/>
              </a:solidFill>
              <a:latin typeface="Trebuchet M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PlaceHolder 1"/>
          <p:cNvSpPr>
            <a:spLocks noGrp="1"/>
          </p:cNvSpPr>
          <p:nvPr>
            <p:ph type="title"/>
          </p:nvPr>
        </p:nvSpPr>
        <p:spPr>
          <a:xfrm>
            <a:off x="475920" y="171360"/>
            <a:ext cx="8797680" cy="175860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 fontScale="93000"/>
          </a:bodyPr>
          <a:lstStyle/>
          <a:p>
            <a:pPr indent="0" algn="ctr">
              <a:lnSpc>
                <a:spcPct val="100000"/>
              </a:lnSpc>
              <a:buNone/>
            </a:pPr>
            <a:r>
              <a:rPr lang="ru-RU" sz="3000" b="1" strike="noStrike" spc="-1" dirty="0">
                <a:solidFill>
                  <a:srgbClr val="000000"/>
                </a:solidFill>
                <a:latin typeface="Trebuchet MS"/>
              </a:rPr>
              <a:t>13.Чи </a:t>
            </a:r>
            <a:r>
              <a:rPr lang="ru-RU" sz="3000" b="1" strike="noStrike" spc="-1" dirty="0" err="1">
                <a:solidFill>
                  <a:srgbClr val="000000"/>
                </a:solidFill>
                <a:latin typeface="Trebuchet MS"/>
              </a:rPr>
              <a:t>здобули</a:t>
            </a:r>
            <a:r>
              <a:rPr lang="ru-RU" sz="3000" b="1" strike="noStrike" spc="-1" dirty="0">
                <a:solidFill>
                  <a:srgbClr val="000000"/>
                </a:solidFill>
                <a:latin typeface="Trebuchet MS"/>
              </a:rPr>
              <a:t> Ви </a:t>
            </a:r>
            <a:r>
              <a:rPr lang="ru-RU" sz="3000" b="1" strike="noStrike" spc="-1" dirty="0" err="1">
                <a:solidFill>
                  <a:srgbClr val="000000"/>
                </a:solidFill>
                <a:latin typeface="Trebuchet MS"/>
              </a:rPr>
              <a:t>компетентності</a:t>
            </a:r>
            <a:r>
              <a:rPr lang="ru-RU" sz="3000" b="1" strike="noStrike" spc="-1" dirty="0">
                <a:solidFill>
                  <a:srgbClr val="000000"/>
                </a:solidFill>
                <a:latin typeface="Trebuchet MS"/>
              </a:rPr>
              <a:t> </a:t>
            </a:r>
            <a:r>
              <a:rPr lang="ru-RU" sz="3000" b="1" strike="noStrike" spc="-1" dirty="0" err="1">
                <a:solidFill>
                  <a:srgbClr val="000000"/>
                </a:solidFill>
                <a:latin typeface="Trebuchet MS"/>
              </a:rPr>
              <a:t>під</a:t>
            </a:r>
            <a:r>
              <a:rPr lang="ru-RU" sz="3000" b="1" strike="noStrike" spc="-1" dirty="0">
                <a:solidFill>
                  <a:srgbClr val="000000"/>
                </a:solidFill>
                <a:latin typeface="Trebuchet MS"/>
              </a:rPr>
              <a:t> час </a:t>
            </a:r>
            <a:r>
              <a:rPr lang="ru-RU" sz="3000" b="1" strike="noStrike" spc="-1" dirty="0" err="1">
                <a:solidFill>
                  <a:srgbClr val="000000"/>
                </a:solidFill>
                <a:latin typeface="Trebuchet MS"/>
              </a:rPr>
              <a:t>практичної</a:t>
            </a:r>
            <a:r>
              <a:rPr lang="ru-RU" sz="3000" b="1" strike="noStrike" spc="-1" dirty="0">
                <a:solidFill>
                  <a:srgbClr val="000000"/>
                </a:solidFill>
                <a:latin typeface="Trebuchet MS"/>
              </a:rPr>
              <a:t> </a:t>
            </a:r>
            <a:r>
              <a:rPr lang="ru-RU" sz="3000" b="1" strike="noStrike" spc="-1" dirty="0" err="1">
                <a:solidFill>
                  <a:srgbClr val="000000"/>
                </a:solidFill>
                <a:latin typeface="Trebuchet MS"/>
              </a:rPr>
              <a:t>підготовки</a:t>
            </a:r>
            <a:r>
              <a:rPr lang="ru-RU" sz="3000" b="1" strike="noStrike" spc="-1" dirty="0">
                <a:solidFill>
                  <a:srgbClr val="000000"/>
                </a:solidFill>
                <a:latin typeface="Trebuchet MS"/>
              </a:rPr>
              <a:t>, </a:t>
            </a:r>
            <a:r>
              <a:rPr lang="ru-RU" sz="3000" b="1" strike="noStrike" spc="-1" dirty="0" err="1">
                <a:solidFill>
                  <a:srgbClr val="000000"/>
                </a:solidFill>
                <a:latin typeface="Trebuchet MS"/>
              </a:rPr>
              <a:t>які</a:t>
            </a:r>
            <a:r>
              <a:rPr lang="ru-RU" sz="3000" b="1" strike="noStrike" spc="-1" dirty="0">
                <a:solidFill>
                  <a:srgbClr val="000000"/>
                </a:solidFill>
                <a:latin typeface="Trebuchet MS"/>
              </a:rPr>
              <a:t> </a:t>
            </a:r>
            <a:r>
              <a:rPr lang="ru-RU" sz="3000" b="1" strike="noStrike" spc="-1" dirty="0" err="1">
                <a:solidFill>
                  <a:srgbClr val="000000"/>
                </a:solidFill>
                <a:latin typeface="Trebuchet MS"/>
              </a:rPr>
              <a:t>необхідні</a:t>
            </a:r>
            <a:r>
              <a:rPr lang="ru-RU" sz="3000" b="1" strike="noStrike" spc="-1" dirty="0">
                <a:solidFill>
                  <a:srgbClr val="000000"/>
                </a:solidFill>
                <a:latin typeface="Trebuchet MS"/>
              </a:rPr>
              <a:t> для </a:t>
            </a:r>
            <a:r>
              <a:rPr lang="ru-RU" sz="3000" b="1" strike="noStrike" spc="-1" dirty="0" err="1">
                <a:solidFill>
                  <a:srgbClr val="000000"/>
                </a:solidFill>
                <a:latin typeface="Trebuchet MS"/>
              </a:rPr>
              <a:t>подальшої</a:t>
            </a:r>
            <a:r>
              <a:rPr lang="ru-RU" sz="3000" b="1" strike="noStrike" spc="-1" dirty="0">
                <a:solidFill>
                  <a:srgbClr val="000000"/>
                </a:solidFill>
                <a:latin typeface="Trebuchet MS"/>
              </a:rPr>
              <a:t> </a:t>
            </a:r>
            <a:r>
              <a:rPr lang="ru-RU" sz="3000" b="1" strike="noStrike" spc="-1" dirty="0" err="1">
                <a:solidFill>
                  <a:srgbClr val="000000"/>
                </a:solidFill>
                <a:latin typeface="Trebuchet MS"/>
              </a:rPr>
              <a:t>професійної</a:t>
            </a:r>
            <a:r>
              <a:rPr lang="ru-RU" sz="3000" b="1" strike="noStrike" spc="-1" dirty="0">
                <a:solidFill>
                  <a:srgbClr val="000000"/>
                </a:solidFill>
                <a:latin typeface="Trebuchet MS"/>
              </a:rPr>
              <a:t> </a:t>
            </a:r>
            <a:r>
              <a:rPr lang="ru-RU" sz="3000" b="1" strike="noStrike" spc="-1" dirty="0" err="1">
                <a:solidFill>
                  <a:srgbClr val="000000"/>
                </a:solidFill>
                <a:latin typeface="Trebuchet MS"/>
              </a:rPr>
              <a:t>діяльності</a:t>
            </a:r>
            <a:r>
              <a:rPr lang="ru-RU" sz="3000" b="1" strike="noStrike" spc="-1" dirty="0">
                <a:solidFill>
                  <a:srgbClr val="000000"/>
                </a:solidFill>
                <a:latin typeface="Trebuchet MS"/>
              </a:rPr>
              <a:t>?</a:t>
            </a:r>
            <a:endParaRPr lang="uk-UA" sz="3000" b="0" strike="noStrike" spc="-1" dirty="0">
              <a:solidFill>
                <a:srgbClr val="000000"/>
              </a:solidFill>
              <a:latin typeface="Trebuchet MS"/>
            </a:endParaRPr>
          </a:p>
        </p:txBody>
      </p:sp>
      <p:graphicFrame>
        <p:nvGraphicFramePr>
          <p:cNvPr id="194" name="Таблиця 3"/>
          <p:cNvGraphicFramePr/>
          <p:nvPr>
            <p:extLst>
              <p:ext uri="{D42A27DB-BD31-4B8C-83A1-F6EECF244321}">
                <p14:modId xmlns:p14="http://schemas.microsoft.com/office/powerpoint/2010/main" val="1671499773"/>
              </p:ext>
            </p:extLst>
          </p:nvPr>
        </p:nvGraphicFramePr>
        <p:xfrm>
          <a:off x="475920" y="2240640"/>
          <a:ext cx="9478080" cy="3768120"/>
        </p:xfrm>
        <a:graphic>
          <a:graphicData uri="http://schemas.openxmlformats.org/drawingml/2006/table">
            <a:tbl>
              <a:tblPr/>
              <a:tblGrid>
                <a:gridCol w="157968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7968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57968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57968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57968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57968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1256040">
                <a:tc>
                  <a:txBody>
                    <a:bodyPr/>
                    <a:lstStyle/>
                    <a:p>
                      <a:endParaRPr lang="uk-UA" sz="1800" b="0" strike="noStrike" spc="-1" dirty="0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3200" b="1" strike="noStrike" spc="-1">
                          <a:solidFill>
                            <a:srgbClr val="000000"/>
                          </a:solidFill>
                          <a:latin typeface="Trebuchet MS"/>
                        </a:rPr>
                        <a:t>АСБ</a:t>
                      </a:r>
                      <a:endParaRPr lang="uk-UA" sz="3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3200" b="1" strike="noStrike" spc="-1">
                          <a:solidFill>
                            <a:srgbClr val="000000"/>
                          </a:solidFill>
                          <a:latin typeface="Trebuchet MS"/>
                        </a:rPr>
                        <a:t>ССБ</a:t>
                      </a:r>
                      <a:endParaRPr lang="uk-UA" sz="3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3200" b="1" strike="noStrike" spc="-1">
                          <a:solidFill>
                            <a:srgbClr val="000000"/>
                          </a:solidFill>
                          <a:latin typeface="Trebuchet MS"/>
                        </a:rPr>
                        <a:t>ЕМБ</a:t>
                      </a:r>
                      <a:endParaRPr lang="uk-UA" sz="3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3200" b="1" strike="noStrike" spc="-1">
                          <a:solidFill>
                            <a:srgbClr val="000000"/>
                          </a:solidFill>
                          <a:latin typeface="Trebuchet MS"/>
                        </a:rPr>
                        <a:t>ЛДБ</a:t>
                      </a:r>
                      <a:endParaRPr lang="uk-UA" sz="3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3200" b="1" strike="noStrike" spc="-1">
                          <a:solidFill>
                            <a:srgbClr val="000000"/>
                          </a:solidFill>
                          <a:latin typeface="Trebuchet MS"/>
                        </a:rPr>
                        <a:t>ФТБ</a:t>
                      </a:r>
                      <a:endParaRPr lang="uk-UA" sz="3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2560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3200" b="1" strike="noStrike" spc="-1">
                          <a:solidFill>
                            <a:srgbClr val="000000"/>
                          </a:solidFill>
                          <a:latin typeface="Trebuchet MS"/>
                        </a:rPr>
                        <a:t>ТАК</a:t>
                      </a:r>
                      <a:endParaRPr lang="uk-UA" sz="3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2000" b="0" strike="noStrike" spc="-1">
                          <a:solidFill>
                            <a:srgbClr val="000000"/>
                          </a:solidFill>
                          <a:latin typeface="Trebuchet MS"/>
                        </a:rPr>
                        <a:t>18 (90%)</a:t>
                      </a:r>
                      <a:endParaRPr lang="uk-UA" sz="20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2000" b="0" strike="noStrike" spc="-1" dirty="0">
                          <a:solidFill>
                            <a:schemeClr val="tx1"/>
                          </a:solidFill>
                          <a:latin typeface="Trebuchet MS"/>
                        </a:rPr>
                        <a:t>28 (71,8%)</a:t>
                      </a:r>
                      <a:endParaRPr lang="uk-UA" sz="20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2000" b="0" strike="noStrike" spc="-1">
                          <a:solidFill>
                            <a:schemeClr val="tx1"/>
                          </a:solidFill>
                          <a:latin typeface="Trebuchet MS"/>
                        </a:rPr>
                        <a:t>37 (86%)</a:t>
                      </a:r>
                      <a:endParaRPr lang="uk-UA" sz="2000" b="0" strike="noStrike" spc="-1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2000" b="0" strike="noStrike" spc="-1" dirty="0" smtClean="0">
                          <a:solidFill>
                            <a:schemeClr val="tx1"/>
                          </a:solidFill>
                          <a:latin typeface="Trebuchet MS"/>
                        </a:rPr>
                        <a:t>19 (90,5</a:t>
                      </a:r>
                      <a:r>
                        <a:rPr lang="uk-UA" sz="2000" b="0" strike="noStrike" spc="-1" dirty="0">
                          <a:solidFill>
                            <a:schemeClr val="tx1"/>
                          </a:solidFill>
                          <a:latin typeface="Trebuchet MS"/>
                        </a:rPr>
                        <a:t>%)</a:t>
                      </a:r>
                      <a:endParaRPr lang="uk-UA" sz="20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2000" b="0" strike="noStrike" spc="-1" dirty="0" smtClean="0">
                          <a:solidFill>
                            <a:schemeClr val="tx1"/>
                          </a:solidFill>
                          <a:latin typeface="Trebuchet MS"/>
                        </a:rPr>
                        <a:t>44 (86,3%)</a:t>
                      </a:r>
                      <a:endParaRPr lang="uk-UA" sz="20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2560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3200" b="1" strike="noStrike" spc="-1">
                          <a:solidFill>
                            <a:srgbClr val="000000"/>
                          </a:solidFill>
                          <a:latin typeface="Trebuchet MS"/>
                        </a:rPr>
                        <a:t>НІ</a:t>
                      </a:r>
                      <a:endParaRPr lang="uk-UA" sz="3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2000" b="0" strike="noStrike" spc="-1">
                          <a:solidFill>
                            <a:srgbClr val="000000"/>
                          </a:solidFill>
                          <a:latin typeface="Trebuchet MS"/>
                        </a:rPr>
                        <a:t>2 (10%)</a:t>
                      </a:r>
                      <a:endParaRPr lang="uk-UA" sz="20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2000" b="0" strike="noStrike" spc="-1" dirty="0">
                          <a:solidFill>
                            <a:schemeClr val="tx1"/>
                          </a:solidFill>
                          <a:latin typeface="Trebuchet MS"/>
                        </a:rPr>
                        <a:t>11 (28,2%)</a:t>
                      </a:r>
                      <a:endParaRPr lang="uk-UA" sz="20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2000" b="0" strike="noStrike" spc="-1" dirty="0">
                          <a:solidFill>
                            <a:schemeClr val="tx1"/>
                          </a:solidFill>
                          <a:latin typeface="Trebuchet MS"/>
                        </a:rPr>
                        <a:t>6 (14%)</a:t>
                      </a:r>
                      <a:endParaRPr lang="uk-UA" sz="20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2000" b="0" strike="noStrike" spc="-1" dirty="0" smtClean="0">
                          <a:solidFill>
                            <a:schemeClr val="tx1"/>
                          </a:solidFill>
                          <a:latin typeface="Trebuchet MS"/>
                        </a:rPr>
                        <a:t>2 (9,5</a:t>
                      </a:r>
                      <a:r>
                        <a:rPr lang="uk-UA" sz="2000" b="0" strike="noStrike" spc="-1" dirty="0">
                          <a:solidFill>
                            <a:schemeClr val="tx1"/>
                          </a:solidFill>
                          <a:latin typeface="Trebuchet MS"/>
                        </a:rPr>
                        <a:t>%)</a:t>
                      </a:r>
                      <a:endParaRPr lang="uk-UA" sz="20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2000" b="0" strike="noStrike" spc="-1" dirty="0" smtClean="0">
                          <a:solidFill>
                            <a:schemeClr val="tx1"/>
                          </a:solidFill>
                          <a:latin typeface="Trebuchet MS"/>
                        </a:rPr>
                        <a:t>7 (13,7%)</a:t>
                      </a:r>
                      <a:endParaRPr lang="uk-UA" sz="20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PlaceHolder 1"/>
          <p:cNvSpPr>
            <a:spLocks noGrp="1"/>
          </p:cNvSpPr>
          <p:nvPr>
            <p:ph type="title"/>
          </p:nvPr>
        </p:nvSpPr>
        <p:spPr>
          <a:xfrm>
            <a:off x="475920" y="142920"/>
            <a:ext cx="8797680" cy="12711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 fontScale="95000"/>
          </a:bodyPr>
          <a:lstStyle/>
          <a:p>
            <a:pPr indent="0" algn="ctr">
              <a:lnSpc>
                <a:spcPct val="100000"/>
              </a:lnSpc>
              <a:buNone/>
            </a:pPr>
            <a:r>
              <a:rPr lang="ru-RU" sz="3000" b="1" strike="noStrike" spc="-1" dirty="0">
                <a:solidFill>
                  <a:srgbClr val="000000"/>
                </a:solidFill>
                <a:latin typeface="Trebuchet MS"/>
              </a:rPr>
              <a:t>14.Чи </a:t>
            </a:r>
            <a:r>
              <a:rPr lang="ru-RU" sz="3000" b="1" strike="noStrike" spc="-1" dirty="0" err="1">
                <a:solidFill>
                  <a:srgbClr val="000000"/>
                </a:solidFill>
                <a:latin typeface="Trebuchet MS"/>
              </a:rPr>
              <a:t>мали</a:t>
            </a:r>
            <a:r>
              <a:rPr lang="ru-RU" sz="3000" b="1" strike="noStrike" spc="-1" dirty="0">
                <a:solidFill>
                  <a:srgbClr val="000000"/>
                </a:solidFill>
                <a:latin typeface="Trebuchet MS"/>
              </a:rPr>
              <a:t> Ви </a:t>
            </a:r>
            <a:r>
              <a:rPr lang="ru-RU" sz="3000" b="1" strike="noStrike" spc="-1" dirty="0" err="1">
                <a:solidFill>
                  <a:srgbClr val="000000"/>
                </a:solidFill>
                <a:latin typeface="Trebuchet MS"/>
              </a:rPr>
              <a:t>інформацію</a:t>
            </a:r>
            <a:r>
              <a:rPr lang="ru-RU" sz="3000" b="1" strike="noStrike" spc="-1" dirty="0">
                <a:solidFill>
                  <a:srgbClr val="000000"/>
                </a:solidFill>
                <a:latin typeface="Trebuchet MS"/>
              </a:rPr>
              <a:t> про </a:t>
            </a:r>
            <a:r>
              <a:rPr lang="ru-RU" sz="3000" b="1" strike="noStrike" spc="-1" dirty="0" err="1">
                <a:solidFill>
                  <a:srgbClr val="000000"/>
                </a:solidFill>
                <a:latin typeface="Trebuchet MS"/>
              </a:rPr>
              <a:t>критерії</a:t>
            </a:r>
            <a:r>
              <a:rPr lang="ru-RU" sz="3000" b="1" strike="noStrike" spc="-1" dirty="0">
                <a:solidFill>
                  <a:srgbClr val="000000"/>
                </a:solidFill>
                <a:latin typeface="Trebuchet MS"/>
              </a:rPr>
              <a:t> </a:t>
            </a:r>
            <a:r>
              <a:rPr lang="ru-RU" sz="3000" b="1" strike="noStrike" spc="-1" dirty="0" err="1">
                <a:solidFill>
                  <a:srgbClr val="000000"/>
                </a:solidFill>
                <a:latin typeface="Trebuchet MS"/>
              </a:rPr>
              <a:t>оцінювання</a:t>
            </a:r>
            <a:r>
              <a:rPr lang="ru-RU" sz="3000" b="1" strike="noStrike" spc="-1" dirty="0">
                <a:solidFill>
                  <a:srgbClr val="000000"/>
                </a:solidFill>
                <a:latin typeface="Trebuchet MS"/>
              </a:rPr>
              <a:t> </a:t>
            </a:r>
            <a:r>
              <a:rPr lang="ru-RU" sz="3000" b="1" strike="noStrike" spc="-1" dirty="0" err="1">
                <a:solidFill>
                  <a:srgbClr val="000000"/>
                </a:solidFill>
                <a:latin typeface="Trebuchet MS"/>
              </a:rPr>
              <a:t>результатів</a:t>
            </a:r>
            <a:r>
              <a:rPr lang="ru-RU" sz="3000" b="1" strike="noStrike" spc="-1" dirty="0">
                <a:solidFill>
                  <a:srgbClr val="000000"/>
                </a:solidFill>
                <a:latin typeface="Trebuchet MS"/>
              </a:rPr>
              <a:t> </a:t>
            </a:r>
            <a:r>
              <a:rPr lang="ru-RU" sz="3000" b="1" strike="noStrike" spc="-1" dirty="0" err="1">
                <a:solidFill>
                  <a:srgbClr val="000000"/>
                </a:solidFill>
                <a:latin typeface="Trebuchet MS"/>
              </a:rPr>
              <a:t>навчання</a:t>
            </a:r>
            <a:r>
              <a:rPr lang="ru-RU" sz="3000" b="1" strike="noStrike" spc="-1" dirty="0">
                <a:solidFill>
                  <a:srgbClr val="000000"/>
                </a:solidFill>
                <a:latin typeface="Trebuchet MS"/>
              </a:rPr>
              <a:t>?</a:t>
            </a:r>
            <a:endParaRPr lang="uk-UA" sz="3000" b="0" strike="noStrike" spc="-1" dirty="0">
              <a:solidFill>
                <a:srgbClr val="000000"/>
              </a:solidFill>
              <a:latin typeface="Trebuchet MS"/>
            </a:endParaRPr>
          </a:p>
        </p:txBody>
      </p:sp>
      <p:graphicFrame>
        <p:nvGraphicFramePr>
          <p:cNvPr id="196" name="Таблиця 3"/>
          <p:cNvGraphicFramePr/>
          <p:nvPr>
            <p:extLst>
              <p:ext uri="{D42A27DB-BD31-4B8C-83A1-F6EECF244321}">
                <p14:modId xmlns:p14="http://schemas.microsoft.com/office/powerpoint/2010/main" val="2521031799"/>
              </p:ext>
            </p:extLst>
          </p:nvPr>
        </p:nvGraphicFramePr>
        <p:xfrm>
          <a:off x="475920" y="1557360"/>
          <a:ext cx="9478080" cy="4028400"/>
        </p:xfrm>
        <a:graphic>
          <a:graphicData uri="http://schemas.openxmlformats.org/drawingml/2006/table">
            <a:tbl>
              <a:tblPr/>
              <a:tblGrid>
                <a:gridCol w="157968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7968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57968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57968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57968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57968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1342800">
                <a:tc>
                  <a:txBody>
                    <a:bodyPr/>
                    <a:lstStyle/>
                    <a:p>
                      <a:endParaRPr lang="uk-UA" sz="1800" b="0" strike="noStrike" spc="-1" dirty="0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3200" b="1" strike="noStrike" spc="-1">
                          <a:solidFill>
                            <a:srgbClr val="000000"/>
                          </a:solidFill>
                          <a:latin typeface="Trebuchet MS"/>
                        </a:rPr>
                        <a:t>АСБ</a:t>
                      </a:r>
                      <a:endParaRPr lang="uk-UA" sz="3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3200" b="1" strike="noStrike" spc="-1">
                          <a:solidFill>
                            <a:srgbClr val="000000"/>
                          </a:solidFill>
                          <a:latin typeface="Trebuchet MS"/>
                        </a:rPr>
                        <a:t>ССБ</a:t>
                      </a:r>
                      <a:endParaRPr lang="uk-UA" sz="3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3200" b="1" strike="noStrike" spc="-1">
                          <a:solidFill>
                            <a:srgbClr val="000000"/>
                          </a:solidFill>
                          <a:latin typeface="Trebuchet MS"/>
                        </a:rPr>
                        <a:t>ЕМБ</a:t>
                      </a:r>
                      <a:endParaRPr lang="uk-UA" sz="3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3200" b="1" strike="noStrike" spc="-1">
                          <a:solidFill>
                            <a:srgbClr val="000000"/>
                          </a:solidFill>
                          <a:latin typeface="Trebuchet MS"/>
                        </a:rPr>
                        <a:t>ЛДБ</a:t>
                      </a:r>
                      <a:endParaRPr lang="uk-UA" sz="3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3200" b="1" strike="noStrike" spc="-1">
                          <a:solidFill>
                            <a:srgbClr val="000000"/>
                          </a:solidFill>
                          <a:latin typeface="Trebuchet MS"/>
                        </a:rPr>
                        <a:t>ФТБ</a:t>
                      </a:r>
                      <a:endParaRPr lang="uk-UA" sz="3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3428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3200" b="1" strike="noStrike" spc="-1">
                          <a:solidFill>
                            <a:srgbClr val="000000"/>
                          </a:solidFill>
                          <a:latin typeface="Trebuchet MS"/>
                        </a:rPr>
                        <a:t>ТАК</a:t>
                      </a:r>
                      <a:endParaRPr lang="uk-UA" sz="3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2000" b="0" strike="noStrike" spc="-1">
                          <a:solidFill>
                            <a:srgbClr val="000000"/>
                          </a:solidFill>
                          <a:latin typeface="Trebuchet MS"/>
                        </a:rPr>
                        <a:t>19 (95%)</a:t>
                      </a:r>
                      <a:endParaRPr lang="uk-UA" sz="20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2000" b="0" strike="noStrike" spc="-1" dirty="0">
                          <a:solidFill>
                            <a:schemeClr val="tx1"/>
                          </a:solidFill>
                          <a:latin typeface="Trebuchet MS"/>
                        </a:rPr>
                        <a:t>39 (100%)</a:t>
                      </a:r>
                      <a:endParaRPr lang="uk-UA" sz="20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2000" b="0" strike="noStrike" spc="-1" dirty="0">
                          <a:solidFill>
                            <a:schemeClr val="tx1"/>
                          </a:solidFill>
                          <a:latin typeface="Trebuchet MS"/>
                        </a:rPr>
                        <a:t>41 (95,3%)</a:t>
                      </a:r>
                      <a:endParaRPr lang="uk-UA" sz="20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2000" b="0" strike="noStrike" spc="-1" dirty="0" smtClean="0">
                          <a:solidFill>
                            <a:schemeClr val="tx1"/>
                          </a:solidFill>
                          <a:latin typeface="Trebuchet MS"/>
                        </a:rPr>
                        <a:t>19 (90,5</a:t>
                      </a:r>
                      <a:r>
                        <a:rPr lang="uk-UA" sz="2000" b="0" strike="noStrike" spc="-1" dirty="0">
                          <a:solidFill>
                            <a:schemeClr val="tx1"/>
                          </a:solidFill>
                          <a:latin typeface="Trebuchet MS"/>
                        </a:rPr>
                        <a:t>%)</a:t>
                      </a:r>
                      <a:endParaRPr lang="uk-UA" sz="20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2000" b="0" strike="noStrike" spc="-1" dirty="0" smtClean="0">
                          <a:solidFill>
                            <a:schemeClr val="tx1"/>
                          </a:solidFill>
                          <a:latin typeface="Trebuchet MS"/>
                        </a:rPr>
                        <a:t>51 </a:t>
                      </a:r>
                      <a:r>
                        <a:rPr lang="uk-UA" sz="2000" b="0" strike="noStrike" spc="-1" dirty="0">
                          <a:solidFill>
                            <a:schemeClr val="tx1"/>
                          </a:solidFill>
                          <a:latin typeface="Trebuchet MS"/>
                        </a:rPr>
                        <a:t>(100%)</a:t>
                      </a:r>
                      <a:endParaRPr lang="uk-UA" sz="20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3428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3200" b="1" strike="noStrike" spc="-1">
                          <a:solidFill>
                            <a:srgbClr val="000000"/>
                          </a:solidFill>
                          <a:latin typeface="Trebuchet MS"/>
                        </a:rPr>
                        <a:t>НІ</a:t>
                      </a:r>
                      <a:endParaRPr lang="uk-UA" sz="3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2000" b="0" strike="noStrike" spc="-1">
                          <a:solidFill>
                            <a:srgbClr val="000000"/>
                          </a:solidFill>
                          <a:latin typeface="Trebuchet MS"/>
                        </a:rPr>
                        <a:t>1 (5%)</a:t>
                      </a:r>
                      <a:endParaRPr lang="uk-UA" sz="20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2000" b="0" strike="noStrike" spc="-1">
                          <a:solidFill>
                            <a:schemeClr val="tx1"/>
                          </a:solidFill>
                          <a:latin typeface="Trebuchet MS"/>
                        </a:rPr>
                        <a:t>-</a:t>
                      </a:r>
                      <a:endParaRPr lang="uk-UA" sz="2000" b="0" strike="noStrike" spc="-1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2000" b="0" strike="noStrike" spc="-1" dirty="0">
                          <a:solidFill>
                            <a:schemeClr val="tx1"/>
                          </a:solidFill>
                          <a:latin typeface="Trebuchet MS"/>
                        </a:rPr>
                        <a:t>2 (4,7%)</a:t>
                      </a:r>
                      <a:endParaRPr lang="uk-UA" sz="20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2000" b="0" strike="noStrike" spc="-1" dirty="0" smtClean="0">
                          <a:solidFill>
                            <a:schemeClr val="tx1"/>
                          </a:solidFill>
                          <a:latin typeface="Trebuchet MS"/>
                        </a:rPr>
                        <a:t>2 (9,5</a:t>
                      </a:r>
                      <a:r>
                        <a:rPr lang="uk-UA" sz="2000" b="0" strike="noStrike" spc="-1" dirty="0">
                          <a:solidFill>
                            <a:schemeClr val="tx1"/>
                          </a:solidFill>
                          <a:latin typeface="Trebuchet MS"/>
                        </a:rPr>
                        <a:t>%)</a:t>
                      </a:r>
                      <a:endParaRPr lang="uk-UA" sz="20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2000" b="0" strike="noStrike" spc="-1" dirty="0">
                          <a:solidFill>
                            <a:schemeClr val="tx1"/>
                          </a:solidFill>
                          <a:latin typeface="Trebuchet MS"/>
                        </a:rPr>
                        <a:t>-</a:t>
                      </a:r>
                      <a:endParaRPr lang="uk-UA" sz="20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PlaceHolder 1"/>
          <p:cNvSpPr>
            <a:spLocks noGrp="1"/>
          </p:cNvSpPr>
          <p:nvPr>
            <p:ph type="title"/>
          </p:nvPr>
        </p:nvSpPr>
        <p:spPr>
          <a:xfrm>
            <a:off x="157320" y="185760"/>
            <a:ext cx="9615240" cy="174420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lstStyle/>
          <a:p>
            <a:pPr indent="0" algn="ctr">
              <a:lnSpc>
                <a:spcPct val="100000"/>
              </a:lnSpc>
              <a:buNone/>
            </a:pPr>
            <a:r>
              <a:rPr lang="ru-RU" sz="3000" b="1" strike="noStrike" spc="-1" dirty="0">
                <a:solidFill>
                  <a:srgbClr val="000000"/>
                </a:solidFill>
                <a:latin typeface="Trebuchet MS"/>
              </a:rPr>
              <a:t>15.Чи </a:t>
            </a:r>
            <a:r>
              <a:rPr lang="ru-RU" sz="3000" b="1" strike="noStrike" spc="-1" dirty="0" err="1">
                <a:solidFill>
                  <a:srgbClr val="000000"/>
                </a:solidFill>
                <a:latin typeface="Trebuchet MS"/>
              </a:rPr>
              <a:t>дають</a:t>
            </a:r>
            <a:r>
              <a:rPr lang="ru-RU" sz="3000" b="1" strike="noStrike" spc="-1" dirty="0">
                <a:solidFill>
                  <a:srgbClr val="000000"/>
                </a:solidFill>
                <a:latin typeface="Trebuchet MS"/>
              </a:rPr>
              <a:t> </a:t>
            </a:r>
            <a:r>
              <a:rPr lang="ru-RU" sz="3000" b="1" strike="noStrike" spc="-1" dirty="0" err="1">
                <a:solidFill>
                  <a:srgbClr val="000000"/>
                </a:solidFill>
                <a:latin typeface="Trebuchet MS"/>
              </a:rPr>
              <a:t>контрольні</a:t>
            </a:r>
            <a:r>
              <a:rPr lang="ru-RU" sz="3000" b="1" strike="noStrike" spc="-1" dirty="0">
                <a:solidFill>
                  <a:srgbClr val="000000"/>
                </a:solidFill>
                <a:latin typeface="Trebuchet MS"/>
              </a:rPr>
              <a:t> заходи </a:t>
            </a:r>
            <a:r>
              <a:rPr lang="ru-RU" sz="3000" b="1" strike="noStrike" spc="-1" dirty="0" err="1" smtClean="0">
                <a:solidFill>
                  <a:srgbClr val="000000"/>
                </a:solidFill>
                <a:latin typeface="Trebuchet MS"/>
              </a:rPr>
              <a:t>змогу</a:t>
            </a:r>
            <a:r>
              <a:rPr lang="ru-RU" sz="3000" b="1" strike="noStrike" spc="-1" dirty="0" smtClean="0">
                <a:solidFill>
                  <a:srgbClr val="000000"/>
                </a:solidFill>
                <a:latin typeface="Trebuchet MS"/>
              </a:rPr>
              <a:t> </a:t>
            </a:r>
            <a:r>
              <a:rPr lang="ru-RU" sz="3000" b="1" strike="noStrike" spc="-1" dirty="0" err="1">
                <a:solidFill>
                  <a:srgbClr val="000000"/>
                </a:solidFill>
                <a:latin typeface="Trebuchet MS"/>
              </a:rPr>
              <a:t>оцінити</a:t>
            </a:r>
            <a:r>
              <a:rPr lang="ru-RU" sz="3000" b="1" strike="noStrike" spc="-1" dirty="0">
                <a:solidFill>
                  <a:srgbClr val="000000"/>
                </a:solidFill>
                <a:latin typeface="Trebuchet MS"/>
              </a:rPr>
              <a:t> </a:t>
            </a:r>
            <a:r>
              <a:rPr lang="ru-RU" sz="3000" b="1" strike="noStrike" spc="-1" dirty="0" err="1">
                <a:solidFill>
                  <a:srgbClr val="000000"/>
                </a:solidFill>
                <a:latin typeface="Trebuchet MS"/>
              </a:rPr>
              <a:t>Ваші</a:t>
            </a:r>
            <a:r>
              <a:rPr lang="ru-RU" sz="3000" b="1" strike="noStrike" spc="-1" dirty="0">
                <a:solidFill>
                  <a:srgbClr val="000000"/>
                </a:solidFill>
                <a:latin typeface="Trebuchet MS"/>
              </a:rPr>
              <a:t> </a:t>
            </a:r>
            <a:r>
              <a:rPr lang="ru-RU" sz="3000" b="1" strike="noStrike" spc="-1" dirty="0" err="1" smtClean="0">
                <a:solidFill>
                  <a:srgbClr val="000000"/>
                </a:solidFill>
                <a:latin typeface="Trebuchet MS"/>
              </a:rPr>
              <a:t>досягнення</a:t>
            </a:r>
            <a:r>
              <a:rPr lang="ru-RU" sz="3000" dirty="0"/>
              <a:t> </a:t>
            </a:r>
            <a:r>
              <a:rPr lang="ru-RU" sz="3000" b="1" strike="noStrike" spc="-1" dirty="0" smtClean="0">
                <a:solidFill>
                  <a:srgbClr val="000000"/>
                </a:solidFill>
                <a:latin typeface="Trebuchet MS"/>
              </a:rPr>
              <a:t>за</a:t>
            </a:r>
            <a:r>
              <a:rPr lang="ru-RU" sz="3000" b="1" strike="noStrike" spc="-1" dirty="0">
                <a:solidFill>
                  <a:srgbClr val="000000"/>
                </a:solidFill>
                <a:latin typeface="Trebuchet MS"/>
              </a:rPr>
              <a:t> результатами </a:t>
            </a:r>
            <a:r>
              <a:rPr lang="ru-RU" sz="3000" b="1" strike="noStrike" spc="-1" dirty="0" err="1">
                <a:solidFill>
                  <a:srgbClr val="000000"/>
                </a:solidFill>
                <a:latin typeface="Trebuchet MS"/>
              </a:rPr>
              <a:t>навчання</a:t>
            </a:r>
            <a:r>
              <a:rPr lang="ru-RU" sz="3000" b="1" strike="noStrike" spc="-1" dirty="0">
                <a:solidFill>
                  <a:srgbClr val="000000"/>
                </a:solidFill>
                <a:latin typeface="Trebuchet MS"/>
              </a:rPr>
              <a:t>?</a:t>
            </a:r>
            <a:endParaRPr lang="uk-UA" sz="3000" b="0" strike="noStrike" spc="-1" dirty="0">
              <a:solidFill>
                <a:srgbClr val="000000"/>
              </a:solidFill>
              <a:latin typeface="Trebuchet MS"/>
            </a:endParaRPr>
          </a:p>
        </p:txBody>
      </p:sp>
      <p:graphicFrame>
        <p:nvGraphicFramePr>
          <p:cNvPr id="198" name="Таблиця 3"/>
          <p:cNvGraphicFramePr/>
          <p:nvPr>
            <p:extLst>
              <p:ext uri="{D42A27DB-BD31-4B8C-83A1-F6EECF244321}">
                <p14:modId xmlns:p14="http://schemas.microsoft.com/office/powerpoint/2010/main" val="1812869511"/>
              </p:ext>
            </p:extLst>
          </p:nvPr>
        </p:nvGraphicFramePr>
        <p:xfrm>
          <a:off x="475920" y="2240640"/>
          <a:ext cx="9478080" cy="3768120"/>
        </p:xfrm>
        <a:graphic>
          <a:graphicData uri="http://schemas.openxmlformats.org/drawingml/2006/table">
            <a:tbl>
              <a:tblPr/>
              <a:tblGrid>
                <a:gridCol w="157968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7968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57968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57968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57968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57968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1256040">
                <a:tc>
                  <a:txBody>
                    <a:bodyPr/>
                    <a:lstStyle/>
                    <a:p>
                      <a:endParaRPr lang="uk-UA" sz="1800" b="0" strike="noStrike" spc="-1" dirty="0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3200" b="1" strike="noStrike" spc="-1">
                          <a:solidFill>
                            <a:srgbClr val="000000"/>
                          </a:solidFill>
                          <a:latin typeface="Trebuchet MS"/>
                        </a:rPr>
                        <a:t>АСБ</a:t>
                      </a:r>
                      <a:endParaRPr lang="uk-UA" sz="3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3200" b="1" strike="noStrike" spc="-1">
                          <a:solidFill>
                            <a:srgbClr val="000000"/>
                          </a:solidFill>
                          <a:latin typeface="Trebuchet MS"/>
                        </a:rPr>
                        <a:t>ССБ</a:t>
                      </a:r>
                      <a:endParaRPr lang="uk-UA" sz="3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3200" b="1" strike="noStrike" spc="-1">
                          <a:solidFill>
                            <a:srgbClr val="000000"/>
                          </a:solidFill>
                          <a:latin typeface="Trebuchet MS"/>
                        </a:rPr>
                        <a:t>ЕМБ</a:t>
                      </a:r>
                      <a:endParaRPr lang="uk-UA" sz="3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3200" b="1" strike="noStrike" spc="-1">
                          <a:solidFill>
                            <a:srgbClr val="000000"/>
                          </a:solidFill>
                          <a:latin typeface="Trebuchet MS"/>
                        </a:rPr>
                        <a:t>ЛДБ</a:t>
                      </a:r>
                      <a:endParaRPr lang="uk-UA" sz="3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3200" b="1" strike="noStrike" spc="-1">
                          <a:solidFill>
                            <a:srgbClr val="000000"/>
                          </a:solidFill>
                          <a:latin typeface="Trebuchet MS"/>
                        </a:rPr>
                        <a:t>ФТБ</a:t>
                      </a:r>
                      <a:endParaRPr lang="uk-UA" sz="3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2560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3200" b="1" strike="noStrike" spc="-1">
                          <a:solidFill>
                            <a:srgbClr val="000000"/>
                          </a:solidFill>
                          <a:latin typeface="Trebuchet MS"/>
                        </a:rPr>
                        <a:t>ТАК</a:t>
                      </a:r>
                      <a:endParaRPr lang="uk-UA" sz="3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2000" b="0" strike="noStrike" spc="-1">
                          <a:solidFill>
                            <a:srgbClr val="000000"/>
                          </a:solidFill>
                          <a:latin typeface="Trebuchet MS"/>
                        </a:rPr>
                        <a:t>18 (90%)</a:t>
                      </a:r>
                      <a:endParaRPr lang="uk-UA" sz="20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2000" b="0" strike="noStrike" spc="-1">
                          <a:solidFill>
                            <a:srgbClr val="000000"/>
                          </a:solidFill>
                          <a:latin typeface="Trebuchet MS"/>
                        </a:rPr>
                        <a:t>37 (94,9%)</a:t>
                      </a:r>
                      <a:endParaRPr lang="uk-UA" sz="20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2000" b="0" strike="noStrike" spc="-1" dirty="0">
                          <a:solidFill>
                            <a:schemeClr val="tx1"/>
                          </a:solidFill>
                          <a:latin typeface="Trebuchet MS"/>
                        </a:rPr>
                        <a:t>39 (90,7%)</a:t>
                      </a:r>
                      <a:endParaRPr lang="uk-UA" sz="20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2000" b="0" strike="noStrike" spc="-1" dirty="0" smtClean="0">
                          <a:solidFill>
                            <a:schemeClr val="tx1"/>
                          </a:solidFill>
                          <a:latin typeface="Trebuchet MS"/>
                        </a:rPr>
                        <a:t>16 </a:t>
                      </a:r>
                      <a:r>
                        <a:rPr lang="uk-UA" sz="2000" b="0" strike="noStrike" spc="-1" dirty="0">
                          <a:solidFill>
                            <a:schemeClr val="tx1"/>
                          </a:solidFill>
                          <a:latin typeface="Trebuchet MS"/>
                        </a:rPr>
                        <a:t>(</a:t>
                      </a:r>
                      <a:r>
                        <a:rPr lang="uk-UA" sz="2000" b="0" strike="noStrike" spc="-1" dirty="0" smtClean="0">
                          <a:solidFill>
                            <a:schemeClr val="tx1"/>
                          </a:solidFill>
                          <a:latin typeface="Trebuchet MS"/>
                        </a:rPr>
                        <a:t>76,2%)</a:t>
                      </a:r>
                      <a:endParaRPr lang="uk-UA" sz="20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2000" b="0" strike="noStrike" spc="-1" dirty="0" smtClean="0">
                          <a:solidFill>
                            <a:srgbClr val="000000"/>
                          </a:solidFill>
                          <a:latin typeface="Trebuchet MS"/>
                        </a:rPr>
                        <a:t>43 </a:t>
                      </a:r>
                      <a:r>
                        <a:rPr lang="uk-UA" sz="2000" b="0" strike="noStrike" spc="-1" dirty="0">
                          <a:solidFill>
                            <a:srgbClr val="000000"/>
                          </a:solidFill>
                          <a:latin typeface="Trebuchet MS"/>
                        </a:rPr>
                        <a:t>(</a:t>
                      </a:r>
                      <a:r>
                        <a:rPr lang="uk-UA" sz="2000" b="0" strike="noStrike" spc="-1" dirty="0" smtClean="0">
                          <a:solidFill>
                            <a:srgbClr val="000000"/>
                          </a:solidFill>
                          <a:latin typeface="Trebuchet MS"/>
                        </a:rPr>
                        <a:t>84,3</a:t>
                      </a:r>
                      <a:r>
                        <a:rPr lang="uk-UA" sz="2000" b="0" strike="noStrike" spc="-1" dirty="0">
                          <a:solidFill>
                            <a:srgbClr val="000000"/>
                          </a:solidFill>
                          <a:latin typeface="Trebuchet MS"/>
                        </a:rPr>
                        <a:t>%)</a:t>
                      </a:r>
                      <a:endParaRPr lang="uk-UA" sz="20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2560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3200" b="1" strike="noStrike" spc="-1">
                          <a:solidFill>
                            <a:srgbClr val="000000"/>
                          </a:solidFill>
                          <a:latin typeface="Trebuchet MS"/>
                        </a:rPr>
                        <a:t>НІ</a:t>
                      </a:r>
                      <a:endParaRPr lang="uk-UA" sz="3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2000" b="0" strike="noStrike" spc="-1">
                          <a:solidFill>
                            <a:srgbClr val="000000"/>
                          </a:solidFill>
                          <a:latin typeface="Trebuchet MS"/>
                        </a:rPr>
                        <a:t>2 (10%)</a:t>
                      </a:r>
                      <a:endParaRPr lang="uk-UA" sz="20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2000" b="0" strike="noStrike" spc="-1">
                          <a:solidFill>
                            <a:srgbClr val="000000"/>
                          </a:solidFill>
                          <a:latin typeface="Trebuchet MS"/>
                        </a:rPr>
                        <a:t>2 (5,1%)</a:t>
                      </a:r>
                      <a:endParaRPr lang="uk-UA" sz="20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2000" b="0" strike="noStrike" spc="-1">
                          <a:solidFill>
                            <a:schemeClr val="tx1"/>
                          </a:solidFill>
                          <a:latin typeface="Trebuchet MS"/>
                        </a:rPr>
                        <a:t>4 (9,3%)</a:t>
                      </a:r>
                      <a:endParaRPr lang="uk-UA" sz="2000" b="0" strike="noStrike" spc="-1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2000" b="0" strike="noStrike" spc="-1" dirty="0" smtClean="0">
                          <a:solidFill>
                            <a:schemeClr val="tx1"/>
                          </a:solidFill>
                          <a:latin typeface="Trebuchet MS"/>
                        </a:rPr>
                        <a:t>5 (</a:t>
                      </a:r>
                      <a:r>
                        <a:rPr kumimoji="0" lang="uk-UA" sz="2000" b="0" i="0" u="none" strike="noStrike" kern="1200" cap="none" spc="-1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rebuchet MS"/>
                        </a:rPr>
                        <a:t>23,8</a:t>
                      </a:r>
                      <a:r>
                        <a:rPr lang="uk-UA" sz="2000" b="0" strike="noStrike" spc="-1" dirty="0" smtClean="0">
                          <a:solidFill>
                            <a:schemeClr val="tx1"/>
                          </a:solidFill>
                          <a:latin typeface="Trebuchet MS"/>
                        </a:rPr>
                        <a:t>%)</a:t>
                      </a:r>
                      <a:endParaRPr lang="uk-UA" sz="20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2000" b="0" strike="noStrike" spc="-1" dirty="0" smtClean="0">
                          <a:solidFill>
                            <a:srgbClr val="000000"/>
                          </a:solidFill>
                          <a:latin typeface="Trebuchet MS"/>
                        </a:rPr>
                        <a:t>8 </a:t>
                      </a:r>
                      <a:r>
                        <a:rPr lang="uk-UA" sz="2000" b="0" strike="noStrike" spc="-1" dirty="0">
                          <a:solidFill>
                            <a:srgbClr val="000000"/>
                          </a:solidFill>
                          <a:latin typeface="Trebuchet MS"/>
                        </a:rPr>
                        <a:t>(</a:t>
                      </a:r>
                      <a:r>
                        <a:rPr lang="uk-UA" sz="2000" b="0" strike="noStrike" spc="-1" dirty="0" smtClean="0">
                          <a:solidFill>
                            <a:srgbClr val="000000"/>
                          </a:solidFill>
                          <a:latin typeface="Trebuchet MS"/>
                        </a:rPr>
                        <a:t>15,7</a:t>
                      </a:r>
                      <a:r>
                        <a:rPr lang="uk-UA" sz="2000" b="0" strike="noStrike" spc="-1" dirty="0">
                          <a:solidFill>
                            <a:srgbClr val="000000"/>
                          </a:solidFill>
                          <a:latin typeface="Trebuchet MS"/>
                        </a:rPr>
                        <a:t>%)</a:t>
                      </a:r>
                      <a:endParaRPr lang="uk-UA" sz="20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lstStyle/>
          <a:p>
            <a:pPr indent="0" algn="ctr">
              <a:lnSpc>
                <a:spcPct val="100000"/>
              </a:lnSpc>
              <a:buNone/>
            </a:pPr>
            <a:r>
              <a:rPr lang="ru-RU" sz="3000" b="1" strike="noStrike" spc="-1" dirty="0">
                <a:solidFill>
                  <a:srgbClr val="000000"/>
                </a:solidFill>
                <a:latin typeface="Trebuchet MS"/>
              </a:rPr>
              <a:t>16. </a:t>
            </a:r>
            <a:r>
              <a:rPr lang="ru-RU" sz="3000" b="1" strike="noStrike" spc="-1" dirty="0" err="1">
                <a:solidFill>
                  <a:srgbClr val="000000"/>
                </a:solidFill>
                <a:latin typeface="Trebuchet MS"/>
              </a:rPr>
              <a:t>Чи</a:t>
            </a:r>
            <a:r>
              <a:rPr lang="ru-RU" sz="3000" b="1" strike="noStrike" spc="-1" dirty="0">
                <a:solidFill>
                  <a:srgbClr val="000000"/>
                </a:solidFill>
                <a:latin typeface="Trebuchet MS"/>
              </a:rPr>
              <a:t> </a:t>
            </a:r>
            <a:r>
              <a:rPr lang="ru-RU" sz="3000" b="1" strike="noStrike" spc="-1" dirty="0" err="1">
                <a:solidFill>
                  <a:srgbClr val="000000"/>
                </a:solidFill>
                <a:latin typeface="Trebuchet MS"/>
              </a:rPr>
              <a:t>забезпечують</a:t>
            </a:r>
            <a:r>
              <a:rPr lang="ru-RU" sz="3000" b="1" strike="noStrike" spc="-1" dirty="0">
                <a:solidFill>
                  <a:srgbClr val="000000"/>
                </a:solidFill>
                <a:latin typeface="Trebuchet MS"/>
              </a:rPr>
              <a:t> </a:t>
            </a:r>
            <a:r>
              <a:rPr lang="ru-RU" sz="3000" b="1" strike="noStrike" spc="-1" dirty="0" err="1">
                <a:solidFill>
                  <a:srgbClr val="000000"/>
                </a:solidFill>
                <a:latin typeface="Trebuchet MS"/>
              </a:rPr>
              <a:t>контрольні</a:t>
            </a:r>
            <a:r>
              <a:rPr lang="ru-RU" sz="3000" b="1" strike="noStrike" spc="-1" dirty="0">
                <a:solidFill>
                  <a:srgbClr val="000000"/>
                </a:solidFill>
                <a:latin typeface="Trebuchet MS"/>
              </a:rPr>
              <a:t> заходи </a:t>
            </a:r>
            <a:r>
              <a:rPr lang="ru-RU" sz="3000" b="1" strike="noStrike" spc="-1" dirty="0" err="1">
                <a:solidFill>
                  <a:srgbClr val="000000"/>
                </a:solidFill>
                <a:latin typeface="Trebuchet MS"/>
              </a:rPr>
              <a:t>об’єктивність</a:t>
            </a:r>
            <a:r>
              <a:rPr lang="ru-RU" sz="3000" b="1" strike="noStrike" spc="-1" dirty="0">
                <a:solidFill>
                  <a:srgbClr val="000000"/>
                </a:solidFill>
                <a:latin typeface="Trebuchet MS"/>
              </a:rPr>
              <a:t> </a:t>
            </a:r>
            <a:r>
              <a:rPr lang="ru-RU" sz="3000" b="1" strike="noStrike" spc="-1" dirty="0" err="1" smtClean="0">
                <a:solidFill>
                  <a:srgbClr val="000000"/>
                </a:solidFill>
                <a:latin typeface="Trebuchet MS"/>
              </a:rPr>
              <a:t>викладачів</a:t>
            </a:r>
            <a:r>
              <a:rPr lang="ru-RU" sz="3000" b="1" strike="noStrike" spc="-1" dirty="0" smtClean="0">
                <a:solidFill>
                  <a:srgbClr val="000000"/>
                </a:solidFill>
                <a:latin typeface="Trebuchet MS"/>
              </a:rPr>
              <a:t>?</a:t>
            </a:r>
            <a:endParaRPr lang="uk-UA" sz="3000" b="0" strike="noStrike" spc="-1" dirty="0">
              <a:solidFill>
                <a:srgbClr val="000000"/>
              </a:solidFill>
              <a:latin typeface="Trebuchet MS"/>
            </a:endParaRPr>
          </a:p>
        </p:txBody>
      </p:sp>
      <p:graphicFrame>
        <p:nvGraphicFramePr>
          <p:cNvPr id="200" name="Таблиця 3"/>
          <p:cNvGraphicFramePr/>
          <p:nvPr>
            <p:extLst>
              <p:ext uri="{D42A27DB-BD31-4B8C-83A1-F6EECF244321}">
                <p14:modId xmlns:p14="http://schemas.microsoft.com/office/powerpoint/2010/main" val="3398340810"/>
              </p:ext>
            </p:extLst>
          </p:nvPr>
        </p:nvGraphicFramePr>
        <p:xfrm>
          <a:off x="475920" y="2240640"/>
          <a:ext cx="9478080" cy="3768120"/>
        </p:xfrm>
        <a:graphic>
          <a:graphicData uri="http://schemas.openxmlformats.org/drawingml/2006/table">
            <a:tbl>
              <a:tblPr/>
              <a:tblGrid>
                <a:gridCol w="157968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7968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57968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57968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57968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57968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1256040">
                <a:tc>
                  <a:txBody>
                    <a:bodyPr/>
                    <a:lstStyle/>
                    <a:p>
                      <a:endParaRPr lang="uk-UA" sz="1800" b="0" strike="noStrike" spc="-1" dirty="0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3200" b="1" strike="noStrike" spc="-1">
                          <a:solidFill>
                            <a:srgbClr val="000000"/>
                          </a:solidFill>
                          <a:latin typeface="Trebuchet MS"/>
                        </a:rPr>
                        <a:t>АСБ</a:t>
                      </a:r>
                      <a:endParaRPr lang="uk-UA" sz="3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3200" b="1" strike="noStrike" spc="-1">
                          <a:solidFill>
                            <a:srgbClr val="000000"/>
                          </a:solidFill>
                          <a:latin typeface="Trebuchet MS"/>
                        </a:rPr>
                        <a:t>ССБ</a:t>
                      </a:r>
                      <a:endParaRPr lang="uk-UA" sz="3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3200" b="1" strike="noStrike" spc="-1">
                          <a:solidFill>
                            <a:srgbClr val="000000"/>
                          </a:solidFill>
                          <a:latin typeface="Trebuchet MS"/>
                        </a:rPr>
                        <a:t>ЕМБ</a:t>
                      </a:r>
                      <a:endParaRPr lang="uk-UA" sz="3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3200" b="1" strike="noStrike" spc="-1">
                          <a:solidFill>
                            <a:srgbClr val="000000"/>
                          </a:solidFill>
                          <a:latin typeface="Trebuchet MS"/>
                        </a:rPr>
                        <a:t>ЛДБ</a:t>
                      </a:r>
                      <a:endParaRPr lang="uk-UA" sz="3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3200" b="1" strike="noStrike" spc="-1">
                          <a:solidFill>
                            <a:srgbClr val="000000"/>
                          </a:solidFill>
                          <a:latin typeface="Trebuchet MS"/>
                        </a:rPr>
                        <a:t>ФТБ</a:t>
                      </a:r>
                      <a:endParaRPr lang="uk-UA" sz="3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2560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3200" b="1" strike="noStrike" spc="-1">
                          <a:solidFill>
                            <a:srgbClr val="000000"/>
                          </a:solidFill>
                          <a:latin typeface="Trebuchet MS"/>
                        </a:rPr>
                        <a:t>ТАК</a:t>
                      </a:r>
                      <a:endParaRPr lang="uk-UA" sz="3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2000" b="0" strike="noStrike" spc="-1">
                          <a:solidFill>
                            <a:srgbClr val="000000"/>
                          </a:solidFill>
                          <a:latin typeface="Trebuchet MS"/>
                        </a:rPr>
                        <a:t>17 (85%)</a:t>
                      </a:r>
                      <a:endParaRPr lang="uk-UA" sz="20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2000" b="0" strike="noStrike" spc="-1" dirty="0">
                          <a:solidFill>
                            <a:schemeClr val="tx1"/>
                          </a:solidFill>
                          <a:latin typeface="Trebuchet MS"/>
                        </a:rPr>
                        <a:t>37 (94,9%)</a:t>
                      </a:r>
                      <a:endParaRPr lang="uk-UA" sz="20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2000" b="0" strike="noStrike" spc="-1" dirty="0">
                          <a:solidFill>
                            <a:schemeClr val="tx1"/>
                          </a:solidFill>
                          <a:latin typeface="Trebuchet MS"/>
                        </a:rPr>
                        <a:t>40 (93%)</a:t>
                      </a:r>
                      <a:endParaRPr lang="uk-UA" sz="20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2000" b="0" strike="noStrike" spc="-1" dirty="0" smtClean="0">
                          <a:solidFill>
                            <a:schemeClr val="tx1"/>
                          </a:solidFill>
                          <a:latin typeface="Trebuchet MS"/>
                        </a:rPr>
                        <a:t>16 </a:t>
                      </a:r>
                      <a:r>
                        <a:rPr lang="uk-UA" sz="2000" b="0" strike="noStrike" spc="-1" dirty="0">
                          <a:solidFill>
                            <a:schemeClr val="tx1"/>
                          </a:solidFill>
                          <a:latin typeface="Trebuchet MS"/>
                        </a:rPr>
                        <a:t>(</a:t>
                      </a:r>
                      <a:r>
                        <a:rPr lang="uk-UA" sz="2000" b="0" strike="noStrike" spc="-1" dirty="0" smtClean="0">
                          <a:solidFill>
                            <a:schemeClr val="tx1"/>
                          </a:solidFill>
                          <a:latin typeface="Trebuchet MS"/>
                        </a:rPr>
                        <a:t>76,2%)</a:t>
                      </a:r>
                      <a:endParaRPr lang="uk-UA" sz="20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2000" b="0" strike="noStrike" spc="-1" dirty="0" smtClean="0">
                          <a:solidFill>
                            <a:srgbClr val="000000"/>
                          </a:solidFill>
                          <a:latin typeface="Trebuchet MS"/>
                        </a:rPr>
                        <a:t>47 </a:t>
                      </a:r>
                      <a:r>
                        <a:rPr lang="uk-UA" sz="2000" b="0" strike="noStrike" spc="-1" dirty="0">
                          <a:solidFill>
                            <a:srgbClr val="000000"/>
                          </a:solidFill>
                          <a:latin typeface="Trebuchet MS"/>
                        </a:rPr>
                        <a:t>(</a:t>
                      </a:r>
                      <a:r>
                        <a:rPr lang="uk-UA" sz="2000" b="0" strike="noStrike" spc="-1" dirty="0" smtClean="0">
                          <a:solidFill>
                            <a:srgbClr val="000000"/>
                          </a:solidFill>
                          <a:latin typeface="Trebuchet MS"/>
                        </a:rPr>
                        <a:t>92,2%)</a:t>
                      </a:r>
                      <a:endParaRPr lang="uk-UA" sz="20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2560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3200" b="1" strike="noStrike" spc="-1">
                          <a:solidFill>
                            <a:srgbClr val="000000"/>
                          </a:solidFill>
                          <a:latin typeface="Trebuchet MS"/>
                        </a:rPr>
                        <a:t>НІ</a:t>
                      </a:r>
                      <a:endParaRPr lang="uk-UA" sz="3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2000" b="0" strike="noStrike" spc="-1">
                          <a:solidFill>
                            <a:srgbClr val="000000"/>
                          </a:solidFill>
                          <a:latin typeface="Trebuchet MS"/>
                        </a:rPr>
                        <a:t>3 (15%)</a:t>
                      </a:r>
                      <a:endParaRPr lang="uk-UA" sz="20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2000" b="0" strike="noStrike" spc="-1">
                          <a:solidFill>
                            <a:schemeClr val="tx1"/>
                          </a:solidFill>
                          <a:latin typeface="Trebuchet MS"/>
                        </a:rPr>
                        <a:t>2 (5,1%)</a:t>
                      </a:r>
                      <a:endParaRPr lang="uk-UA" sz="2000" b="0" strike="noStrike" spc="-1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2000" b="0" strike="noStrike" spc="-1" dirty="0">
                          <a:solidFill>
                            <a:schemeClr val="tx1"/>
                          </a:solidFill>
                          <a:latin typeface="Trebuchet MS"/>
                        </a:rPr>
                        <a:t>3 (7%)</a:t>
                      </a:r>
                      <a:endParaRPr lang="uk-UA" sz="20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2000" b="0" strike="noStrike" spc="-1" dirty="0" smtClean="0">
                          <a:solidFill>
                            <a:schemeClr val="tx1"/>
                          </a:solidFill>
                          <a:latin typeface="Trebuchet MS"/>
                        </a:rPr>
                        <a:t>5 (</a:t>
                      </a:r>
                      <a:r>
                        <a:rPr kumimoji="0" lang="uk-UA" sz="2000" b="0" i="0" u="none" strike="noStrike" kern="1200" cap="none" spc="-1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rebuchet MS"/>
                        </a:rPr>
                        <a:t>23,8</a:t>
                      </a:r>
                      <a:r>
                        <a:rPr lang="uk-UA" sz="2000" b="0" strike="noStrike" spc="-1" dirty="0" smtClean="0">
                          <a:solidFill>
                            <a:schemeClr val="tx1"/>
                          </a:solidFill>
                          <a:latin typeface="Trebuchet MS"/>
                        </a:rPr>
                        <a:t>%)</a:t>
                      </a:r>
                      <a:endParaRPr lang="uk-UA" sz="20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2000" b="0" strike="noStrike" spc="-1" dirty="0" smtClean="0">
                          <a:solidFill>
                            <a:srgbClr val="000000"/>
                          </a:solidFill>
                          <a:latin typeface="Trebuchet MS"/>
                        </a:rPr>
                        <a:t>4 (7,8%)</a:t>
                      </a:r>
                      <a:endParaRPr lang="uk-UA" sz="20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lstStyle/>
          <a:p>
            <a:pPr indent="0" algn="ctr">
              <a:lnSpc>
                <a:spcPct val="100000"/>
              </a:lnSpc>
              <a:buNone/>
            </a:pPr>
            <a:r>
              <a:rPr lang="ru-RU" sz="3000" b="1" strike="noStrike" spc="-1" dirty="0">
                <a:solidFill>
                  <a:srgbClr val="000000"/>
                </a:solidFill>
                <a:latin typeface="Trebuchet MS"/>
              </a:rPr>
              <a:t>17.Чи </a:t>
            </a:r>
            <a:r>
              <a:rPr lang="ru-RU" sz="3000" b="1" strike="noStrike" spc="-1" dirty="0" err="1">
                <a:solidFill>
                  <a:srgbClr val="000000"/>
                </a:solidFill>
                <a:latin typeface="Trebuchet MS"/>
              </a:rPr>
              <a:t>були</a:t>
            </a:r>
            <a:r>
              <a:rPr lang="ru-RU" sz="3000" b="1" strike="noStrike" spc="-1" dirty="0">
                <a:solidFill>
                  <a:srgbClr val="000000"/>
                </a:solidFill>
                <a:latin typeface="Trebuchet MS"/>
              </a:rPr>
              <a:t> </a:t>
            </a:r>
            <a:r>
              <a:rPr lang="ru-RU" sz="3000" b="1" strike="noStrike" spc="-1" dirty="0" err="1">
                <a:solidFill>
                  <a:srgbClr val="000000"/>
                </a:solidFill>
                <a:latin typeface="Trebuchet MS"/>
              </a:rPr>
              <a:t>випадки</a:t>
            </a:r>
            <a:r>
              <a:rPr lang="ru-RU" sz="3000" b="1" strike="noStrike" spc="-1" dirty="0">
                <a:solidFill>
                  <a:srgbClr val="000000"/>
                </a:solidFill>
                <a:latin typeface="Trebuchet MS"/>
              </a:rPr>
              <a:t> </a:t>
            </a:r>
            <a:r>
              <a:rPr lang="ru-RU" sz="3000" b="1" strike="noStrike" spc="-1" dirty="0" err="1">
                <a:solidFill>
                  <a:srgbClr val="000000"/>
                </a:solidFill>
                <a:latin typeface="Trebuchet MS"/>
              </a:rPr>
              <a:t>необхідності</a:t>
            </a:r>
            <a:r>
              <a:rPr lang="ru-RU" sz="3000" b="1" strike="noStrike" spc="-1" dirty="0">
                <a:solidFill>
                  <a:srgbClr val="000000"/>
                </a:solidFill>
                <a:latin typeface="Trebuchet MS"/>
              </a:rPr>
              <a:t> </a:t>
            </a:r>
            <a:r>
              <a:rPr lang="ru-RU" sz="3000" b="1" strike="noStrike" spc="-1" dirty="0" err="1">
                <a:solidFill>
                  <a:srgbClr val="000000"/>
                </a:solidFill>
                <a:latin typeface="Trebuchet MS"/>
              </a:rPr>
              <a:t>оскарження</a:t>
            </a:r>
            <a:r>
              <a:rPr lang="ru-RU" sz="3000" b="1" strike="noStrike" spc="-1" dirty="0">
                <a:solidFill>
                  <a:srgbClr val="000000"/>
                </a:solidFill>
                <a:latin typeface="Trebuchet MS"/>
              </a:rPr>
              <a:t> </a:t>
            </a:r>
            <a:r>
              <a:rPr lang="ru-RU" sz="3000" b="1" strike="noStrike" spc="-1" dirty="0" err="1">
                <a:solidFill>
                  <a:srgbClr val="000000"/>
                </a:solidFill>
                <a:latin typeface="Trebuchet MS"/>
              </a:rPr>
              <a:t>результатів</a:t>
            </a:r>
            <a:r>
              <a:rPr lang="ru-RU" sz="3000" b="1" strike="noStrike" spc="-1" dirty="0">
                <a:solidFill>
                  <a:srgbClr val="000000"/>
                </a:solidFill>
                <a:latin typeface="Trebuchet MS"/>
              </a:rPr>
              <a:t> </a:t>
            </a:r>
            <a:r>
              <a:rPr lang="ru-RU" sz="3000" b="1" strike="noStrike" spc="-1" dirty="0" err="1">
                <a:solidFill>
                  <a:srgbClr val="000000"/>
                </a:solidFill>
                <a:latin typeface="Trebuchet MS"/>
              </a:rPr>
              <a:t>оцінювання</a:t>
            </a:r>
            <a:r>
              <a:rPr lang="ru-RU" sz="3000" b="1" strike="noStrike" spc="-1" dirty="0">
                <a:solidFill>
                  <a:srgbClr val="000000"/>
                </a:solidFill>
                <a:latin typeface="Trebuchet MS"/>
              </a:rPr>
              <a:t>?</a:t>
            </a:r>
            <a:endParaRPr lang="uk-UA" sz="3000" b="0" strike="noStrike" spc="-1" dirty="0">
              <a:solidFill>
                <a:srgbClr val="000000"/>
              </a:solidFill>
              <a:latin typeface="Trebuchet MS"/>
            </a:endParaRPr>
          </a:p>
        </p:txBody>
      </p:sp>
      <p:graphicFrame>
        <p:nvGraphicFramePr>
          <p:cNvPr id="202" name="Таблиця 3"/>
          <p:cNvGraphicFramePr/>
          <p:nvPr>
            <p:extLst>
              <p:ext uri="{D42A27DB-BD31-4B8C-83A1-F6EECF244321}">
                <p14:modId xmlns:p14="http://schemas.microsoft.com/office/powerpoint/2010/main" val="135170372"/>
              </p:ext>
            </p:extLst>
          </p:nvPr>
        </p:nvGraphicFramePr>
        <p:xfrm>
          <a:off x="475920" y="2240640"/>
          <a:ext cx="9478080" cy="3768120"/>
        </p:xfrm>
        <a:graphic>
          <a:graphicData uri="http://schemas.openxmlformats.org/drawingml/2006/table">
            <a:tbl>
              <a:tblPr/>
              <a:tblGrid>
                <a:gridCol w="157968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7968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57968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57968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57968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57968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1256040">
                <a:tc>
                  <a:txBody>
                    <a:bodyPr/>
                    <a:lstStyle/>
                    <a:p>
                      <a:endParaRPr lang="uk-UA" sz="1800" b="0" strike="noStrike" spc="-1" dirty="0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3200" b="0" strike="noStrike" spc="-1">
                          <a:solidFill>
                            <a:srgbClr val="000000"/>
                          </a:solidFill>
                          <a:latin typeface="Trebuchet MS"/>
                        </a:rPr>
                        <a:t>АСБ</a:t>
                      </a:r>
                      <a:endParaRPr lang="uk-UA" sz="3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3200" b="0" strike="noStrike" spc="-1">
                          <a:solidFill>
                            <a:srgbClr val="000000"/>
                          </a:solidFill>
                          <a:latin typeface="Trebuchet MS"/>
                        </a:rPr>
                        <a:t>ССБ</a:t>
                      </a:r>
                      <a:endParaRPr lang="uk-UA" sz="3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3200" b="0" strike="noStrike" spc="-1">
                          <a:solidFill>
                            <a:srgbClr val="000000"/>
                          </a:solidFill>
                          <a:latin typeface="Trebuchet MS"/>
                        </a:rPr>
                        <a:t>ЕМБ</a:t>
                      </a:r>
                      <a:endParaRPr lang="uk-UA" sz="3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3200" b="0" strike="noStrike" spc="-1">
                          <a:solidFill>
                            <a:srgbClr val="000000"/>
                          </a:solidFill>
                          <a:latin typeface="Trebuchet MS"/>
                        </a:rPr>
                        <a:t>ЛДБ</a:t>
                      </a:r>
                      <a:endParaRPr lang="uk-UA" sz="3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3200" b="0" strike="noStrike" spc="-1">
                          <a:solidFill>
                            <a:srgbClr val="000000"/>
                          </a:solidFill>
                          <a:latin typeface="Trebuchet MS"/>
                        </a:rPr>
                        <a:t>ФТБ</a:t>
                      </a:r>
                      <a:endParaRPr lang="uk-UA" sz="3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2560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3200" b="1" strike="noStrike" spc="-1">
                          <a:solidFill>
                            <a:srgbClr val="000000"/>
                          </a:solidFill>
                          <a:latin typeface="Trebuchet MS"/>
                        </a:rPr>
                        <a:t>ТАК</a:t>
                      </a:r>
                      <a:endParaRPr lang="uk-UA" sz="3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2000" b="0" strike="noStrike" spc="-1" dirty="0">
                          <a:solidFill>
                            <a:schemeClr val="tx1"/>
                          </a:solidFill>
                          <a:latin typeface="Trebuchet MS"/>
                        </a:rPr>
                        <a:t>14 (70%)</a:t>
                      </a:r>
                      <a:endParaRPr lang="uk-UA" sz="20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2000" b="0" strike="noStrike" spc="-1" dirty="0">
                          <a:solidFill>
                            <a:schemeClr val="tx1"/>
                          </a:solidFill>
                          <a:latin typeface="Trebuchet MS"/>
                        </a:rPr>
                        <a:t>12 (30,8%)</a:t>
                      </a:r>
                      <a:endParaRPr lang="uk-UA" sz="20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2000" b="0" strike="noStrike" spc="-1">
                          <a:solidFill>
                            <a:schemeClr val="tx1"/>
                          </a:solidFill>
                          <a:latin typeface="Trebuchet MS"/>
                        </a:rPr>
                        <a:t>7 (16,3%)</a:t>
                      </a:r>
                      <a:endParaRPr lang="uk-UA" sz="2000" b="0" strike="noStrike" spc="-1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2000" b="0" strike="noStrike" spc="-1" dirty="0" smtClean="0">
                          <a:solidFill>
                            <a:srgbClr val="000000"/>
                          </a:solidFill>
                          <a:latin typeface="Trebuchet MS"/>
                        </a:rPr>
                        <a:t>8 (38,1%)</a:t>
                      </a:r>
                      <a:endParaRPr lang="uk-UA" sz="20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2000" b="0" strike="noStrike" spc="-1" dirty="0" smtClean="0">
                          <a:solidFill>
                            <a:srgbClr val="000000"/>
                          </a:solidFill>
                          <a:latin typeface="Trebuchet MS"/>
                        </a:rPr>
                        <a:t>12 </a:t>
                      </a:r>
                      <a:r>
                        <a:rPr lang="uk-UA" sz="2000" b="0" strike="noStrike" spc="-1" dirty="0">
                          <a:solidFill>
                            <a:srgbClr val="000000"/>
                          </a:solidFill>
                          <a:latin typeface="Trebuchet MS"/>
                        </a:rPr>
                        <a:t>(</a:t>
                      </a:r>
                      <a:r>
                        <a:rPr lang="uk-UA" sz="2000" b="0" strike="noStrike" spc="-1" dirty="0" smtClean="0">
                          <a:solidFill>
                            <a:srgbClr val="000000"/>
                          </a:solidFill>
                          <a:latin typeface="Trebuchet MS"/>
                        </a:rPr>
                        <a:t>23,5%)</a:t>
                      </a:r>
                      <a:endParaRPr lang="uk-UA" sz="20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2560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3200" b="1" strike="noStrike" spc="-1">
                          <a:solidFill>
                            <a:srgbClr val="000000"/>
                          </a:solidFill>
                          <a:latin typeface="Trebuchet MS"/>
                        </a:rPr>
                        <a:t>НІ</a:t>
                      </a:r>
                      <a:endParaRPr lang="uk-UA" sz="3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2000" b="0" strike="noStrike" spc="-1">
                          <a:solidFill>
                            <a:schemeClr val="tx1"/>
                          </a:solidFill>
                          <a:latin typeface="Trebuchet MS"/>
                        </a:rPr>
                        <a:t>6 (30%)</a:t>
                      </a:r>
                      <a:endParaRPr lang="uk-UA" sz="2000" b="0" strike="noStrike" spc="-1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2000" b="0" strike="noStrike" spc="-1" dirty="0">
                          <a:solidFill>
                            <a:schemeClr val="tx1"/>
                          </a:solidFill>
                          <a:latin typeface="Trebuchet MS"/>
                        </a:rPr>
                        <a:t>27 (69,2%)</a:t>
                      </a:r>
                      <a:endParaRPr lang="uk-UA" sz="20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2000" b="0" strike="noStrike" spc="-1" dirty="0">
                          <a:solidFill>
                            <a:schemeClr val="tx1"/>
                          </a:solidFill>
                          <a:latin typeface="Trebuchet MS"/>
                        </a:rPr>
                        <a:t>36 (83,7%)</a:t>
                      </a:r>
                      <a:endParaRPr lang="uk-UA" sz="20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uk-UA" sz="2000" b="0" strike="noStrike" spc="-1" dirty="0" smtClean="0">
                          <a:solidFill>
                            <a:srgbClr val="000000"/>
                          </a:solidFill>
                          <a:latin typeface="Trebuchet MS"/>
                        </a:rPr>
                        <a:t>13 </a:t>
                      </a:r>
                      <a:r>
                        <a:rPr lang="uk-UA" sz="2000" b="0" strike="noStrike" spc="-1" dirty="0">
                          <a:solidFill>
                            <a:srgbClr val="000000"/>
                          </a:solidFill>
                          <a:latin typeface="Trebuchet MS"/>
                        </a:rPr>
                        <a:t>(</a:t>
                      </a:r>
                      <a:r>
                        <a:rPr lang="uk-UA" sz="2000" b="0" strike="noStrike" spc="-1" dirty="0" smtClean="0">
                          <a:solidFill>
                            <a:srgbClr val="000000"/>
                          </a:solidFill>
                          <a:latin typeface="Trebuchet MS"/>
                        </a:rPr>
                        <a:t>61,9%)</a:t>
                      </a:r>
                      <a:endParaRPr lang="uk-UA" sz="20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2000" b="0" strike="noStrike" spc="-1" dirty="0" smtClean="0">
                          <a:solidFill>
                            <a:srgbClr val="000000"/>
                          </a:solidFill>
                          <a:latin typeface="Trebuchet MS"/>
                        </a:rPr>
                        <a:t>39 (76,5%)</a:t>
                      </a:r>
                      <a:endParaRPr lang="uk-UA" sz="20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lstStyle/>
          <a:p>
            <a:pPr indent="0" algn="ctr">
              <a:lnSpc>
                <a:spcPct val="100000"/>
              </a:lnSpc>
              <a:buNone/>
            </a:pPr>
            <a:r>
              <a:rPr lang="uk-UA" sz="3600" b="1" strike="noStrike" spc="-1" dirty="0">
                <a:latin typeface="Trebuchet MS"/>
              </a:rPr>
              <a:t>Кількість респондентів, які взяли участь в опитуванні</a:t>
            </a:r>
            <a:endParaRPr lang="uk-UA" sz="3600" b="0" strike="noStrike" spc="-1" dirty="0">
              <a:latin typeface="Trebuchet MS"/>
            </a:endParaRPr>
          </a:p>
        </p:txBody>
      </p:sp>
      <p:graphicFrame>
        <p:nvGraphicFramePr>
          <p:cNvPr id="170" name="Таблиця 3"/>
          <p:cNvGraphicFramePr/>
          <p:nvPr>
            <p:extLst>
              <p:ext uri="{D42A27DB-BD31-4B8C-83A1-F6EECF244321}">
                <p14:modId xmlns:p14="http://schemas.microsoft.com/office/powerpoint/2010/main" val="1136273654"/>
              </p:ext>
            </p:extLst>
          </p:nvPr>
        </p:nvGraphicFramePr>
        <p:xfrm>
          <a:off x="363960" y="2361960"/>
          <a:ext cx="9646920" cy="2512080"/>
        </p:xfrm>
        <a:graphic>
          <a:graphicData uri="http://schemas.openxmlformats.org/drawingml/2006/table">
            <a:tbl>
              <a:tblPr/>
              <a:tblGrid>
                <a:gridCol w="173628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6002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48716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60776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60776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60776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12560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3200" b="1" strike="noStrike" spc="-1" dirty="0" smtClean="0">
                          <a:solidFill>
                            <a:srgbClr val="000000"/>
                          </a:solidFill>
                          <a:latin typeface="Trebuchet MS"/>
                        </a:rPr>
                        <a:t>ОП20П</a:t>
                      </a:r>
                      <a:endParaRPr lang="uk-UA" sz="3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3200" b="1" strike="noStrike" spc="-1" dirty="0">
                          <a:solidFill>
                            <a:srgbClr val="000000"/>
                          </a:solidFill>
                          <a:latin typeface="Trebuchet MS"/>
                        </a:rPr>
                        <a:t>АСБ</a:t>
                      </a:r>
                      <a:endParaRPr lang="uk-UA" sz="3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3200" b="1" strike="noStrike" spc="-1" dirty="0">
                          <a:solidFill>
                            <a:srgbClr val="000000"/>
                          </a:solidFill>
                          <a:latin typeface="Trebuchet MS"/>
                        </a:rPr>
                        <a:t>ССБ</a:t>
                      </a:r>
                      <a:endParaRPr lang="uk-UA" sz="3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3200" b="1" strike="noStrike" spc="-1" dirty="0">
                          <a:solidFill>
                            <a:srgbClr val="000000"/>
                          </a:solidFill>
                          <a:latin typeface="Trebuchet MS"/>
                        </a:rPr>
                        <a:t>ЕМБ</a:t>
                      </a:r>
                      <a:endParaRPr lang="uk-UA" sz="3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3200" b="1" strike="noStrike" spc="-1" dirty="0">
                          <a:solidFill>
                            <a:srgbClr val="000000"/>
                          </a:solidFill>
                          <a:latin typeface="Trebuchet MS"/>
                        </a:rPr>
                        <a:t>ЛДБ</a:t>
                      </a:r>
                      <a:endParaRPr lang="uk-UA" sz="3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3200" b="1" strike="noStrike" spc="-1" dirty="0">
                          <a:solidFill>
                            <a:srgbClr val="000000"/>
                          </a:solidFill>
                          <a:latin typeface="Trebuchet MS"/>
                        </a:rPr>
                        <a:t>ФТБ</a:t>
                      </a:r>
                      <a:endParaRPr lang="uk-UA" sz="3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2560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1800" b="1" strike="noStrike" spc="-1" dirty="0">
                          <a:solidFill>
                            <a:srgbClr val="000000"/>
                          </a:solidFill>
                          <a:latin typeface="Trebuchet MS"/>
                        </a:rPr>
                        <a:t>Кількість респондентів</a:t>
                      </a:r>
                      <a:endParaRPr lang="uk-UA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2400" b="0" strike="noStrike" spc="-1" dirty="0" smtClean="0">
                          <a:solidFill>
                            <a:srgbClr val="000000"/>
                          </a:solidFill>
                          <a:latin typeface="Trebuchet MS"/>
                        </a:rPr>
                        <a:t>20 (56%)</a:t>
                      </a:r>
                      <a:endParaRPr lang="uk-UA" sz="24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2400" b="0" strike="noStrike" spc="-1" dirty="0" smtClean="0">
                          <a:solidFill>
                            <a:srgbClr val="000000"/>
                          </a:solidFill>
                          <a:latin typeface="Trebuchet MS"/>
                        </a:rPr>
                        <a:t>39 (51%)</a:t>
                      </a:r>
                      <a:endParaRPr lang="uk-UA" sz="24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2400" b="0" strike="noStrike" spc="-1" dirty="0" smtClean="0">
                          <a:solidFill>
                            <a:srgbClr val="000000"/>
                          </a:solidFill>
                          <a:latin typeface="Trebuchet MS"/>
                        </a:rPr>
                        <a:t>43 (</a:t>
                      </a:r>
                      <a:r>
                        <a:rPr lang="uk-UA" sz="2400" b="0" strike="noStrike" spc="-1" dirty="0" smtClean="0">
                          <a:solidFill>
                            <a:schemeClr val="tx1"/>
                          </a:solidFill>
                          <a:latin typeface="Trebuchet MS"/>
                        </a:rPr>
                        <a:t>91%)</a:t>
                      </a:r>
                      <a:endParaRPr lang="uk-UA" sz="24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2400" b="0" strike="noStrike" spc="-1" dirty="0" smtClean="0">
                          <a:solidFill>
                            <a:srgbClr val="000000"/>
                          </a:solidFill>
                          <a:latin typeface="Trebuchet MS"/>
                        </a:rPr>
                        <a:t>21 (78%)</a:t>
                      </a:r>
                      <a:endParaRPr lang="uk-UA" sz="24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2400" b="0" strike="noStrike" spc="-1" dirty="0" smtClean="0">
                          <a:solidFill>
                            <a:srgbClr val="000000"/>
                          </a:solidFill>
                          <a:latin typeface="Trebuchet MS"/>
                        </a:rPr>
                        <a:t>51 (</a:t>
                      </a:r>
                      <a:r>
                        <a:rPr lang="uk-UA" sz="2400" b="0" strike="noStrike" spc="-1" dirty="0" smtClean="0">
                          <a:solidFill>
                            <a:schemeClr val="tx1"/>
                          </a:solidFill>
                          <a:latin typeface="Trebuchet MS"/>
                        </a:rPr>
                        <a:t>88%)</a:t>
                      </a:r>
                      <a:endParaRPr lang="uk-UA" sz="24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PlaceHolder 1"/>
          <p:cNvSpPr>
            <a:spLocks noGrp="1"/>
          </p:cNvSpPr>
          <p:nvPr>
            <p:ph type="title"/>
          </p:nvPr>
        </p:nvSpPr>
        <p:spPr>
          <a:xfrm>
            <a:off x="350640" y="432360"/>
            <a:ext cx="9352800" cy="132048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lstStyle/>
          <a:p>
            <a:pPr indent="0" algn="ctr">
              <a:lnSpc>
                <a:spcPct val="100000"/>
              </a:lnSpc>
              <a:buNone/>
            </a:pPr>
            <a:r>
              <a:rPr lang="ru-RU" sz="3000" b="1" strike="noStrike" spc="-1" dirty="0">
                <a:solidFill>
                  <a:srgbClr val="000000"/>
                </a:solidFill>
                <a:latin typeface="Trebuchet MS"/>
              </a:rPr>
              <a:t>18.Чи </a:t>
            </a:r>
            <a:r>
              <a:rPr lang="ru-RU" sz="3000" b="1" strike="noStrike" spc="-1" dirty="0" err="1">
                <a:solidFill>
                  <a:srgbClr val="000000"/>
                </a:solidFill>
                <a:latin typeface="Trebuchet MS"/>
              </a:rPr>
              <a:t>знайомі</a:t>
            </a:r>
            <a:r>
              <a:rPr lang="ru-RU" sz="3000" b="1" strike="noStrike" spc="-1" dirty="0">
                <a:solidFill>
                  <a:srgbClr val="000000"/>
                </a:solidFill>
                <a:latin typeface="Trebuchet MS"/>
              </a:rPr>
              <a:t> Ви з порядком </a:t>
            </a:r>
            <a:r>
              <a:rPr lang="ru-RU" sz="3000" b="1" strike="noStrike" spc="-1" dirty="0" err="1">
                <a:solidFill>
                  <a:srgbClr val="000000"/>
                </a:solidFill>
                <a:latin typeface="Trebuchet MS"/>
              </a:rPr>
              <a:t>оскарження</a:t>
            </a:r>
            <a:r>
              <a:rPr lang="ru-RU" sz="3000" b="1" strike="noStrike" spc="-1" dirty="0">
                <a:solidFill>
                  <a:srgbClr val="000000"/>
                </a:solidFill>
                <a:latin typeface="Trebuchet MS"/>
              </a:rPr>
              <a:t> </a:t>
            </a:r>
            <a:r>
              <a:rPr lang="ru-RU" sz="3000" b="1" strike="noStrike" spc="-1" dirty="0" err="1">
                <a:solidFill>
                  <a:srgbClr val="000000"/>
                </a:solidFill>
                <a:latin typeface="Trebuchet MS"/>
              </a:rPr>
              <a:t>результатів</a:t>
            </a:r>
            <a:r>
              <a:rPr lang="ru-RU" sz="3000" b="1" strike="noStrike" spc="-1" dirty="0">
                <a:solidFill>
                  <a:srgbClr val="000000"/>
                </a:solidFill>
                <a:latin typeface="Trebuchet MS"/>
              </a:rPr>
              <a:t> </a:t>
            </a:r>
            <a:r>
              <a:rPr lang="ru-RU" sz="3000" b="1" strike="noStrike" spc="-1" dirty="0" err="1">
                <a:solidFill>
                  <a:srgbClr val="000000"/>
                </a:solidFill>
                <a:latin typeface="Trebuchet MS"/>
              </a:rPr>
              <a:t>оцінювання</a:t>
            </a:r>
            <a:r>
              <a:rPr lang="ru-RU" sz="3000" b="1" strike="noStrike" spc="-1" dirty="0">
                <a:solidFill>
                  <a:srgbClr val="000000"/>
                </a:solidFill>
                <a:latin typeface="Trebuchet MS"/>
              </a:rPr>
              <a:t> та повторного </a:t>
            </a:r>
            <a:r>
              <a:rPr lang="ru-RU" sz="3000" b="1" strike="noStrike" spc="-1" dirty="0" err="1">
                <a:solidFill>
                  <a:srgbClr val="000000"/>
                </a:solidFill>
                <a:latin typeface="Trebuchet MS"/>
              </a:rPr>
              <a:t>проходження</a:t>
            </a:r>
            <a:r>
              <a:rPr lang="ru-RU" sz="3000" b="1" strike="noStrike" spc="-1" dirty="0">
                <a:solidFill>
                  <a:srgbClr val="000000"/>
                </a:solidFill>
                <a:latin typeface="Trebuchet MS"/>
              </a:rPr>
              <a:t> </a:t>
            </a:r>
            <a:r>
              <a:rPr lang="ru-RU" sz="3000" b="1" strike="noStrike" spc="-1" dirty="0" err="1">
                <a:solidFill>
                  <a:srgbClr val="000000"/>
                </a:solidFill>
                <a:latin typeface="Trebuchet MS"/>
              </a:rPr>
              <a:t>контрольних</a:t>
            </a:r>
            <a:r>
              <a:rPr lang="ru-RU" sz="3000" b="1" strike="noStrike" spc="-1" dirty="0">
                <a:solidFill>
                  <a:srgbClr val="000000"/>
                </a:solidFill>
                <a:latin typeface="Trebuchet MS"/>
              </a:rPr>
              <a:t> </a:t>
            </a:r>
            <a:r>
              <a:rPr lang="ru-RU" sz="3000" b="1" strike="noStrike" spc="-1" dirty="0" err="1">
                <a:solidFill>
                  <a:srgbClr val="000000"/>
                </a:solidFill>
                <a:latin typeface="Trebuchet MS"/>
              </a:rPr>
              <a:t>заходів</a:t>
            </a:r>
            <a:r>
              <a:rPr lang="ru-RU" sz="3000" b="1" strike="noStrike" spc="-1" dirty="0">
                <a:solidFill>
                  <a:srgbClr val="000000"/>
                </a:solidFill>
                <a:latin typeface="Trebuchet MS"/>
              </a:rPr>
              <a:t>?</a:t>
            </a:r>
            <a:endParaRPr lang="uk-UA" sz="3000" b="0" strike="noStrike" spc="-1" dirty="0">
              <a:solidFill>
                <a:srgbClr val="000000"/>
              </a:solidFill>
              <a:latin typeface="Trebuchet MS"/>
            </a:endParaRPr>
          </a:p>
        </p:txBody>
      </p:sp>
      <p:graphicFrame>
        <p:nvGraphicFramePr>
          <p:cNvPr id="204" name="Таблиця 3"/>
          <p:cNvGraphicFramePr/>
          <p:nvPr>
            <p:extLst>
              <p:ext uri="{D42A27DB-BD31-4B8C-83A1-F6EECF244321}">
                <p14:modId xmlns:p14="http://schemas.microsoft.com/office/powerpoint/2010/main" val="220939469"/>
              </p:ext>
            </p:extLst>
          </p:nvPr>
        </p:nvGraphicFramePr>
        <p:xfrm>
          <a:off x="475920" y="2547360"/>
          <a:ext cx="9478080" cy="3461400"/>
        </p:xfrm>
        <a:graphic>
          <a:graphicData uri="http://schemas.openxmlformats.org/drawingml/2006/table">
            <a:tbl>
              <a:tblPr/>
              <a:tblGrid>
                <a:gridCol w="157968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7968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57968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57968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57968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57968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949320">
                <a:tc>
                  <a:txBody>
                    <a:bodyPr/>
                    <a:lstStyle/>
                    <a:p>
                      <a:endParaRPr lang="uk-UA" sz="1800" b="0" strike="noStrike" spc="-1" dirty="0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3200" b="1" strike="noStrike" spc="-1">
                          <a:solidFill>
                            <a:srgbClr val="000000"/>
                          </a:solidFill>
                          <a:latin typeface="Trebuchet MS"/>
                        </a:rPr>
                        <a:t>АСБ</a:t>
                      </a:r>
                      <a:endParaRPr lang="uk-UA" sz="3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3200" b="1" strike="noStrike" spc="-1">
                          <a:solidFill>
                            <a:srgbClr val="000000"/>
                          </a:solidFill>
                          <a:latin typeface="Trebuchet MS"/>
                        </a:rPr>
                        <a:t>ССБ</a:t>
                      </a:r>
                      <a:endParaRPr lang="uk-UA" sz="3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3200" b="1" strike="noStrike" spc="-1">
                          <a:solidFill>
                            <a:srgbClr val="000000"/>
                          </a:solidFill>
                          <a:latin typeface="Trebuchet MS"/>
                        </a:rPr>
                        <a:t>ЕМБ</a:t>
                      </a:r>
                      <a:endParaRPr lang="uk-UA" sz="3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3200" b="1" strike="noStrike" spc="-1">
                          <a:solidFill>
                            <a:srgbClr val="000000"/>
                          </a:solidFill>
                          <a:latin typeface="Trebuchet MS"/>
                        </a:rPr>
                        <a:t>ЛДБ</a:t>
                      </a:r>
                      <a:endParaRPr lang="uk-UA" sz="3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3200" b="1" strike="noStrike" spc="-1">
                          <a:solidFill>
                            <a:srgbClr val="000000"/>
                          </a:solidFill>
                          <a:latin typeface="Trebuchet MS"/>
                        </a:rPr>
                        <a:t>ФТБ</a:t>
                      </a:r>
                      <a:endParaRPr lang="uk-UA" sz="3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2560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3200" b="1" strike="noStrike" spc="-1">
                          <a:solidFill>
                            <a:srgbClr val="000000"/>
                          </a:solidFill>
                          <a:latin typeface="Trebuchet MS"/>
                        </a:rPr>
                        <a:t>ТАК</a:t>
                      </a:r>
                      <a:endParaRPr lang="uk-UA" sz="3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2000" b="0" strike="noStrike" spc="-1" dirty="0">
                          <a:solidFill>
                            <a:schemeClr val="tx1"/>
                          </a:solidFill>
                          <a:latin typeface="Trebuchet MS"/>
                        </a:rPr>
                        <a:t>17 (85%)</a:t>
                      </a:r>
                      <a:endParaRPr lang="uk-UA" sz="20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2000" b="0" strike="noStrike" spc="-1" dirty="0">
                          <a:solidFill>
                            <a:schemeClr val="tx1"/>
                          </a:solidFill>
                          <a:latin typeface="Trebuchet MS"/>
                        </a:rPr>
                        <a:t>25 (64,1%)</a:t>
                      </a:r>
                      <a:endParaRPr lang="uk-UA" sz="20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2000" b="0" strike="noStrike" spc="-1">
                          <a:solidFill>
                            <a:schemeClr val="tx1"/>
                          </a:solidFill>
                          <a:latin typeface="Trebuchet MS"/>
                        </a:rPr>
                        <a:t>32 (74,4%)</a:t>
                      </a:r>
                      <a:endParaRPr lang="uk-UA" sz="2000" b="0" strike="noStrike" spc="-1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2000" b="0" strike="noStrike" spc="-1" dirty="0" smtClean="0">
                          <a:solidFill>
                            <a:schemeClr val="tx1"/>
                          </a:solidFill>
                          <a:latin typeface="Trebuchet MS"/>
                        </a:rPr>
                        <a:t>8 </a:t>
                      </a:r>
                      <a:r>
                        <a:rPr lang="uk-UA" sz="2000" b="0" strike="noStrike" spc="-1" dirty="0">
                          <a:solidFill>
                            <a:schemeClr val="tx1"/>
                          </a:solidFill>
                          <a:latin typeface="Trebuchet MS"/>
                        </a:rPr>
                        <a:t>(</a:t>
                      </a:r>
                      <a:r>
                        <a:rPr lang="uk-UA" sz="2000" b="0" strike="noStrike" spc="-1" dirty="0" smtClean="0">
                          <a:solidFill>
                            <a:schemeClr val="tx1"/>
                          </a:solidFill>
                          <a:latin typeface="Trebuchet MS"/>
                        </a:rPr>
                        <a:t>38,1%)</a:t>
                      </a:r>
                      <a:endParaRPr lang="uk-UA" sz="20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2000" b="0" strike="noStrike" spc="-1" dirty="0" smtClean="0">
                          <a:solidFill>
                            <a:srgbClr val="000000"/>
                          </a:solidFill>
                          <a:latin typeface="Trebuchet MS"/>
                        </a:rPr>
                        <a:t>42 </a:t>
                      </a:r>
                      <a:r>
                        <a:rPr lang="uk-UA" sz="2000" b="0" strike="noStrike" spc="-1" dirty="0">
                          <a:solidFill>
                            <a:srgbClr val="000000"/>
                          </a:solidFill>
                          <a:latin typeface="Trebuchet MS"/>
                        </a:rPr>
                        <a:t>(</a:t>
                      </a:r>
                      <a:r>
                        <a:rPr lang="uk-UA" sz="2000" b="0" strike="noStrike" spc="-1" dirty="0" smtClean="0">
                          <a:solidFill>
                            <a:srgbClr val="000000"/>
                          </a:solidFill>
                          <a:latin typeface="Trebuchet MS"/>
                        </a:rPr>
                        <a:t>82,4%)</a:t>
                      </a:r>
                      <a:endParaRPr lang="uk-UA" sz="20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2560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3200" b="1" strike="noStrike" spc="-1">
                          <a:solidFill>
                            <a:srgbClr val="000000"/>
                          </a:solidFill>
                          <a:latin typeface="Trebuchet MS"/>
                        </a:rPr>
                        <a:t>НІ</a:t>
                      </a:r>
                      <a:endParaRPr lang="uk-UA" sz="3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2000" b="0" strike="noStrike" spc="-1">
                          <a:solidFill>
                            <a:schemeClr val="tx1"/>
                          </a:solidFill>
                          <a:latin typeface="Trebuchet MS"/>
                        </a:rPr>
                        <a:t>3 (15%)</a:t>
                      </a:r>
                      <a:endParaRPr lang="uk-UA" sz="2000" b="0" strike="noStrike" spc="-1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2000" b="0" strike="noStrike" spc="-1" dirty="0">
                          <a:solidFill>
                            <a:schemeClr val="tx1"/>
                          </a:solidFill>
                          <a:latin typeface="Trebuchet MS"/>
                        </a:rPr>
                        <a:t>14 (35,9%)</a:t>
                      </a:r>
                      <a:endParaRPr lang="uk-UA" sz="20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2000" b="0" strike="noStrike" spc="-1" dirty="0">
                          <a:solidFill>
                            <a:schemeClr val="tx1"/>
                          </a:solidFill>
                          <a:latin typeface="Trebuchet MS"/>
                        </a:rPr>
                        <a:t>11 (25,6%)</a:t>
                      </a:r>
                      <a:endParaRPr lang="uk-UA" sz="20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uk-UA" sz="2000" b="0" strike="noStrike" spc="-1" dirty="0" smtClean="0">
                          <a:solidFill>
                            <a:schemeClr val="tx1"/>
                          </a:solidFill>
                          <a:latin typeface="Trebuchet MS"/>
                        </a:rPr>
                        <a:t>13 </a:t>
                      </a:r>
                      <a:r>
                        <a:rPr lang="uk-UA" sz="2000" b="0" strike="noStrike" spc="-1" dirty="0">
                          <a:solidFill>
                            <a:schemeClr val="tx1"/>
                          </a:solidFill>
                          <a:latin typeface="Trebuchet MS"/>
                        </a:rPr>
                        <a:t>(</a:t>
                      </a:r>
                      <a:r>
                        <a:rPr lang="uk-UA" sz="2000" b="0" strike="noStrike" spc="-1" dirty="0" smtClean="0">
                          <a:solidFill>
                            <a:schemeClr val="tx1"/>
                          </a:solidFill>
                          <a:latin typeface="Trebuchet MS"/>
                        </a:rPr>
                        <a:t>61,9%)</a:t>
                      </a:r>
                      <a:endParaRPr lang="uk-UA" sz="20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2000" b="0" strike="noStrike" spc="-1" dirty="0" smtClean="0">
                          <a:solidFill>
                            <a:srgbClr val="000000"/>
                          </a:solidFill>
                          <a:latin typeface="Trebuchet MS"/>
                        </a:rPr>
                        <a:t>9 </a:t>
                      </a:r>
                      <a:r>
                        <a:rPr lang="uk-UA" sz="2000" b="0" strike="noStrike" spc="-1" dirty="0">
                          <a:solidFill>
                            <a:srgbClr val="000000"/>
                          </a:solidFill>
                          <a:latin typeface="Trebuchet MS"/>
                        </a:rPr>
                        <a:t>(</a:t>
                      </a:r>
                      <a:r>
                        <a:rPr lang="uk-UA" sz="2000" b="0" strike="noStrike" spc="-1" dirty="0" smtClean="0">
                          <a:solidFill>
                            <a:srgbClr val="000000"/>
                          </a:solidFill>
                          <a:latin typeface="Trebuchet MS"/>
                        </a:rPr>
                        <a:t>17,6%)</a:t>
                      </a:r>
                      <a:endParaRPr lang="uk-UA" sz="20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PlaceHolder 1"/>
          <p:cNvSpPr>
            <a:spLocks noGrp="1"/>
          </p:cNvSpPr>
          <p:nvPr>
            <p:ph type="title"/>
          </p:nvPr>
        </p:nvSpPr>
        <p:spPr>
          <a:xfrm>
            <a:off x="350640" y="432360"/>
            <a:ext cx="9352800" cy="132048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lstStyle/>
          <a:p>
            <a:pPr indent="0" algn="ctr">
              <a:lnSpc>
                <a:spcPct val="100000"/>
              </a:lnSpc>
              <a:buNone/>
            </a:pPr>
            <a:r>
              <a:rPr lang="ru-RU" sz="3000" b="1" strike="noStrike" spc="-1" dirty="0">
                <a:solidFill>
                  <a:srgbClr val="000000"/>
                </a:solidFill>
                <a:latin typeface="Trebuchet MS"/>
              </a:rPr>
              <a:t>19.Чи </a:t>
            </a:r>
            <a:r>
              <a:rPr lang="ru-RU" sz="3000" b="1" strike="noStrike" spc="-1" dirty="0" err="1">
                <a:solidFill>
                  <a:srgbClr val="000000"/>
                </a:solidFill>
                <a:latin typeface="Trebuchet MS"/>
              </a:rPr>
              <a:t>знайомі</a:t>
            </a:r>
            <a:r>
              <a:rPr lang="ru-RU" sz="3000" b="1" strike="noStrike" spc="-1" dirty="0">
                <a:solidFill>
                  <a:srgbClr val="000000"/>
                </a:solidFill>
                <a:latin typeface="Trebuchet MS"/>
              </a:rPr>
              <a:t> Ви з </a:t>
            </a:r>
            <a:r>
              <a:rPr lang="ru-RU" sz="3000" b="1" strike="noStrike" spc="-1" dirty="0" err="1">
                <a:solidFill>
                  <a:srgbClr val="000000"/>
                </a:solidFill>
                <a:latin typeface="Trebuchet MS"/>
              </a:rPr>
              <a:t>поняттям</a:t>
            </a:r>
            <a:r>
              <a:rPr lang="ru-RU" sz="3000" b="1" strike="noStrike" spc="-1" dirty="0">
                <a:solidFill>
                  <a:srgbClr val="000000"/>
                </a:solidFill>
                <a:latin typeface="Trebuchet MS"/>
              </a:rPr>
              <a:t> </a:t>
            </a:r>
            <a:r>
              <a:rPr lang="ru-RU" sz="3000" b="1" strike="noStrike" spc="-1" dirty="0" err="1">
                <a:solidFill>
                  <a:srgbClr val="000000"/>
                </a:solidFill>
                <a:latin typeface="Trebuchet MS"/>
              </a:rPr>
              <a:t>академічної</a:t>
            </a:r>
            <a:r>
              <a:rPr lang="ru-RU" sz="3000" b="1" strike="noStrike" spc="-1" dirty="0">
                <a:solidFill>
                  <a:srgbClr val="000000"/>
                </a:solidFill>
                <a:latin typeface="Trebuchet MS"/>
              </a:rPr>
              <a:t> </a:t>
            </a:r>
            <a:r>
              <a:rPr lang="ru-RU" sz="3000" b="1" strike="noStrike" spc="-1" dirty="0" err="1">
                <a:solidFill>
                  <a:srgbClr val="000000"/>
                </a:solidFill>
                <a:latin typeface="Trebuchet MS"/>
              </a:rPr>
              <a:t>доброчесності</a:t>
            </a:r>
            <a:r>
              <a:rPr lang="ru-RU" sz="3000" b="1" strike="noStrike" spc="-1" dirty="0">
                <a:solidFill>
                  <a:srgbClr val="000000"/>
                </a:solidFill>
                <a:latin typeface="Trebuchet MS"/>
              </a:rPr>
              <a:t>?</a:t>
            </a:r>
            <a:endParaRPr lang="uk-UA" sz="3000" b="0" strike="noStrike" spc="-1" dirty="0">
              <a:solidFill>
                <a:srgbClr val="000000"/>
              </a:solidFill>
              <a:latin typeface="Trebuchet MS"/>
            </a:endParaRPr>
          </a:p>
        </p:txBody>
      </p:sp>
      <p:graphicFrame>
        <p:nvGraphicFramePr>
          <p:cNvPr id="206" name="Таблиця 3"/>
          <p:cNvGraphicFramePr/>
          <p:nvPr>
            <p:extLst>
              <p:ext uri="{D42A27DB-BD31-4B8C-83A1-F6EECF244321}">
                <p14:modId xmlns:p14="http://schemas.microsoft.com/office/powerpoint/2010/main" val="299715483"/>
              </p:ext>
            </p:extLst>
          </p:nvPr>
        </p:nvGraphicFramePr>
        <p:xfrm>
          <a:off x="475920" y="2547360"/>
          <a:ext cx="9478080" cy="3461400"/>
        </p:xfrm>
        <a:graphic>
          <a:graphicData uri="http://schemas.openxmlformats.org/drawingml/2006/table">
            <a:tbl>
              <a:tblPr/>
              <a:tblGrid>
                <a:gridCol w="157968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7968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57968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57968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57968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57968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949320">
                <a:tc>
                  <a:txBody>
                    <a:bodyPr/>
                    <a:lstStyle/>
                    <a:p>
                      <a:endParaRPr lang="uk-UA" sz="1800" b="0" strike="noStrike" spc="-1" dirty="0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3200" b="1" strike="noStrike" spc="-1">
                          <a:solidFill>
                            <a:srgbClr val="000000"/>
                          </a:solidFill>
                          <a:latin typeface="Trebuchet MS"/>
                        </a:rPr>
                        <a:t>АСБ</a:t>
                      </a:r>
                      <a:endParaRPr lang="uk-UA" sz="3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3200" b="1" strike="noStrike" spc="-1">
                          <a:solidFill>
                            <a:srgbClr val="000000"/>
                          </a:solidFill>
                          <a:latin typeface="Trebuchet MS"/>
                        </a:rPr>
                        <a:t>ССБ</a:t>
                      </a:r>
                      <a:endParaRPr lang="uk-UA" sz="3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3200" b="1" strike="noStrike" spc="-1">
                          <a:solidFill>
                            <a:srgbClr val="000000"/>
                          </a:solidFill>
                          <a:latin typeface="Trebuchet MS"/>
                        </a:rPr>
                        <a:t>ЕМБ</a:t>
                      </a:r>
                      <a:endParaRPr lang="uk-UA" sz="3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3200" b="1" strike="noStrike" spc="-1">
                          <a:solidFill>
                            <a:srgbClr val="000000"/>
                          </a:solidFill>
                          <a:latin typeface="Trebuchet MS"/>
                        </a:rPr>
                        <a:t>ЛДБ</a:t>
                      </a:r>
                      <a:endParaRPr lang="uk-UA" sz="3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3200" b="1" strike="noStrike" spc="-1">
                          <a:solidFill>
                            <a:srgbClr val="000000"/>
                          </a:solidFill>
                          <a:latin typeface="Trebuchet MS"/>
                        </a:rPr>
                        <a:t>ФТБ</a:t>
                      </a:r>
                      <a:endParaRPr lang="uk-UA" sz="3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2560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3200" b="1" strike="noStrike" spc="-1">
                          <a:solidFill>
                            <a:srgbClr val="000000"/>
                          </a:solidFill>
                          <a:latin typeface="Trebuchet MS"/>
                        </a:rPr>
                        <a:t>ТАК</a:t>
                      </a:r>
                      <a:endParaRPr lang="uk-UA" sz="3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2000" b="0" strike="noStrike" spc="-1" dirty="0">
                          <a:solidFill>
                            <a:schemeClr val="tx1"/>
                          </a:solidFill>
                          <a:latin typeface="Trebuchet MS"/>
                        </a:rPr>
                        <a:t>15 (75%)</a:t>
                      </a:r>
                      <a:endParaRPr lang="uk-UA" sz="20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2000" b="0" strike="noStrike" spc="-1" dirty="0">
                          <a:solidFill>
                            <a:schemeClr val="tx1"/>
                          </a:solidFill>
                          <a:latin typeface="Trebuchet MS"/>
                        </a:rPr>
                        <a:t>34 (87,2%)</a:t>
                      </a:r>
                      <a:endParaRPr lang="uk-UA" sz="20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2000" b="0" strike="noStrike" spc="-1" dirty="0">
                          <a:solidFill>
                            <a:schemeClr val="tx1"/>
                          </a:solidFill>
                          <a:latin typeface="Trebuchet MS"/>
                        </a:rPr>
                        <a:t>40 (92%)</a:t>
                      </a:r>
                      <a:endParaRPr lang="uk-UA" sz="20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2000" b="0" strike="noStrike" spc="-1" dirty="0" smtClean="0">
                          <a:solidFill>
                            <a:schemeClr val="tx1"/>
                          </a:solidFill>
                          <a:latin typeface="Trebuchet MS"/>
                        </a:rPr>
                        <a:t>16 </a:t>
                      </a:r>
                      <a:r>
                        <a:rPr lang="uk-UA" sz="2000" b="0" strike="noStrike" spc="-1" dirty="0">
                          <a:solidFill>
                            <a:schemeClr val="tx1"/>
                          </a:solidFill>
                          <a:latin typeface="Trebuchet MS"/>
                        </a:rPr>
                        <a:t>(</a:t>
                      </a:r>
                      <a:r>
                        <a:rPr lang="uk-UA" sz="2000" b="0" strike="noStrike" spc="-1" dirty="0" smtClean="0">
                          <a:solidFill>
                            <a:schemeClr val="tx1"/>
                          </a:solidFill>
                          <a:latin typeface="Trebuchet MS"/>
                        </a:rPr>
                        <a:t>76,2%)</a:t>
                      </a:r>
                      <a:endParaRPr lang="uk-UA" sz="20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2000" b="0" strike="noStrike" spc="-1" dirty="0" smtClean="0">
                          <a:solidFill>
                            <a:schemeClr val="tx1"/>
                          </a:solidFill>
                          <a:latin typeface="Trebuchet MS"/>
                        </a:rPr>
                        <a:t>49 </a:t>
                      </a:r>
                      <a:r>
                        <a:rPr lang="uk-UA" sz="2000" b="0" strike="noStrike" spc="-1" dirty="0">
                          <a:solidFill>
                            <a:schemeClr val="tx1"/>
                          </a:solidFill>
                          <a:latin typeface="Trebuchet MS"/>
                        </a:rPr>
                        <a:t>(</a:t>
                      </a:r>
                      <a:r>
                        <a:rPr lang="uk-UA" sz="2000" b="0" strike="noStrike" spc="-1" dirty="0" smtClean="0">
                          <a:solidFill>
                            <a:schemeClr val="tx1"/>
                          </a:solidFill>
                          <a:latin typeface="Trebuchet MS"/>
                        </a:rPr>
                        <a:t>96,1%)</a:t>
                      </a:r>
                      <a:endParaRPr lang="uk-UA" sz="20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2560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3200" b="1" strike="noStrike" spc="-1">
                          <a:solidFill>
                            <a:srgbClr val="000000"/>
                          </a:solidFill>
                          <a:latin typeface="Trebuchet MS"/>
                        </a:rPr>
                        <a:t>НІ</a:t>
                      </a:r>
                      <a:endParaRPr lang="uk-UA" sz="3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2000" b="0" strike="noStrike" spc="-1" dirty="0">
                          <a:solidFill>
                            <a:schemeClr val="tx1"/>
                          </a:solidFill>
                          <a:latin typeface="Trebuchet MS"/>
                        </a:rPr>
                        <a:t>5 (25%)</a:t>
                      </a:r>
                      <a:endParaRPr lang="uk-UA" sz="20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2000" b="0" strike="noStrike" spc="-1">
                          <a:solidFill>
                            <a:schemeClr val="tx1"/>
                          </a:solidFill>
                          <a:latin typeface="Trebuchet MS"/>
                        </a:rPr>
                        <a:t>5 (12,8%)</a:t>
                      </a:r>
                      <a:endParaRPr lang="uk-UA" sz="2000" b="0" strike="noStrike" spc="-1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2000" b="0" strike="noStrike" spc="-1" dirty="0">
                          <a:solidFill>
                            <a:schemeClr val="tx1"/>
                          </a:solidFill>
                          <a:latin typeface="Trebuchet MS"/>
                        </a:rPr>
                        <a:t>3 (7%)</a:t>
                      </a:r>
                      <a:endParaRPr lang="uk-UA" sz="20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2000" b="0" strike="noStrike" spc="-1" dirty="0" smtClean="0">
                          <a:solidFill>
                            <a:schemeClr val="tx1"/>
                          </a:solidFill>
                          <a:latin typeface="Trebuchet MS"/>
                        </a:rPr>
                        <a:t>5 </a:t>
                      </a:r>
                      <a:r>
                        <a:rPr lang="uk-UA" sz="2000" b="0" strike="noStrike" spc="-1" dirty="0">
                          <a:solidFill>
                            <a:schemeClr val="tx1"/>
                          </a:solidFill>
                          <a:latin typeface="Trebuchet MS"/>
                        </a:rPr>
                        <a:t>(</a:t>
                      </a:r>
                      <a:r>
                        <a:rPr lang="uk-UA" sz="2000" b="0" strike="noStrike" spc="-1" dirty="0" smtClean="0">
                          <a:solidFill>
                            <a:schemeClr val="tx1"/>
                          </a:solidFill>
                          <a:latin typeface="Trebuchet MS"/>
                        </a:rPr>
                        <a:t>23,8%)</a:t>
                      </a:r>
                      <a:endParaRPr lang="uk-UA" sz="20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2000" b="0" strike="noStrike" spc="-1" dirty="0" smtClean="0">
                          <a:solidFill>
                            <a:schemeClr val="tx1"/>
                          </a:solidFill>
                          <a:latin typeface="Trebuchet MS"/>
                        </a:rPr>
                        <a:t>2 (3,9%)</a:t>
                      </a:r>
                      <a:endParaRPr lang="uk-UA" sz="20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PlaceHolder 1"/>
          <p:cNvSpPr>
            <a:spLocks noGrp="1"/>
          </p:cNvSpPr>
          <p:nvPr>
            <p:ph type="title"/>
          </p:nvPr>
        </p:nvSpPr>
        <p:spPr>
          <a:xfrm>
            <a:off x="378720" y="572400"/>
            <a:ext cx="9352800" cy="132048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 fontScale="90000"/>
          </a:bodyPr>
          <a:lstStyle/>
          <a:p>
            <a:pPr indent="0" algn="ctr">
              <a:lnSpc>
                <a:spcPct val="100000"/>
              </a:lnSpc>
              <a:buNone/>
            </a:pPr>
            <a:r>
              <a:rPr lang="ru-RU" sz="3300" b="1" strike="noStrike" spc="-1" dirty="0">
                <a:solidFill>
                  <a:srgbClr val="000000"/>
                </a:solidFill>
                <a:latin typeface="Trebuchet MS"/>
              </a:rPr>
              <a:t>20. </a:t>
            </a:r>
            <a:r>
              <a:rPr lang="ru-RU" sz="3300" b="1" strike="noStrike" spc="-1" dirty="0" err="1">
                <a:solidFill>
                  <a:srgbClr val="000000"/>
                </a:solidFill>
                <a:latin typeface="Trebuchet MS"/>
              </a:rPr>
              <a:t>Чи</a:t>
            </a:r>
            <a:r>
              <a:rPr lang="ru-RU" sz="3300" b="1" strike="noStrike" spc="-1" dirty="0">
                <a:solidFill>
                  <a:srgbClr val="000000"/>
                </a:solidFill>
                <a:latin typeface="Trebuchet MS"/>
              </a:rPr>
              <a:t> </a:t>
            </a:r>
            <a:r>
              <a:rPr lang="ru-RU" sz="3300" b="1" strike="noStrike" spc="-1" dirty="0" err="1">
                <a:solidFill>
                  <a:srgbClr val="000000"/>
                </a:solidFill>
                <a:latin typeface="Trebuchet MS"/>
              </a:rPr>
              <a:t>популяризують</a:t>
            </a:r>
            <a:r>
              <a:rPr lang="ru-RU" sz="3300" b="1" strike="noStrike" spc="-1" dirty="0">
                <a:solidFill>
                  <a:srgbClr val="000000"/>
                </a:solidFill>
                <a:latin typeface="Trebuchet MS"/>
              </a:rPr>
              <a:t> </a:t>
            </a:r>
            <a:r>
              <a:rPr lang="ru-RU" sz="3300" b="1" strike="noStrike" spc="-1" dirty="0" err="1">
                <a:solidFill>
                  <a:srgbClr val="000000"/>
                </a:solidFill>
                <a:latin typeface="Trebuchet MS"/>
              </a:rPr>
              <a:t>викладачі</a:t>
            </a:r>
            <a:r>
              <a:rPr lang="ru-RU" sz="3300" b="1" strike="noStrike" spc="-1" dirty="0">
                <a:solidFill>
                  <a:srgbClr val="000000"/>
                </a:solidFill>
                <a:latin typeface="Trebuchet MS"/>
              </a:rPr>
              <a:t> </a:t>
            </a:r>
            <a:r>
              <a:rPr lang="ru-RU" sz="3300" b="1" strike="noStrike" spc="-1" dirty="0" err="1">
                <a:solidFill>
                  <a:srgbClr val="000000"/>
                </a:solidFill>
                <a:latin typeface="Trebuchet MS"/>
              </a:rPr>
              <a:t>академічну</a:t>
            </a:r>
            <a:r>
              <a:rPr lang="ru-RU" sz="3300" b="1" strike="noStrike" spc="-1" dirty="0">
                <a:solidFill>
                  <a:srgbClr val="000000"/>
                </a:solidFill>
                <a:latin typeface="Trebuchet MS"/>
              </a:rPr>
              <a:t> </a:t>
            </a:r>
            <a:r>
              <a:rPr lang="ru-RU" sz="3300" b="1" strike="noStrike" spc="-1" dirty="0" err="1">
                <a:solidFill>
                  <a:srgbClr val="000000"/>
                </a:solidFill>
                <a:latin typeface="Trebuchet MS"/>
              </a:rPr>
              <a:t>доброчесність</a:t>
            </a:r>
            <a:r>
              <a:rPr lang="ru-RU" sz="3300" b="1" strike="noStrike" spc="-1" dirty="0">
                <a:solidFill>
                  <a:srgbClr val="000000"/>
                </a:solidFill>
                <a:latin typeface="Trebuchet MS"/>
              </a:rPr>
              <a:t>?</a:t>
            </a:r>
            <a:r>
              <a:rPr sz="3300" dirty="0"/>
              <a:t/>
            </a:r>
            <a:br>
              <a:rPr sz="3300" dirty="0"/>
            </a:br>
            <a:r>
              <a:rPr lang="ru-RU" sz="3600" b="1" strike="noStrike" spc="-1" dirty="0">
                <a:solidFill>
                  <a:srgbClr val="000000"/>
                </a:solidFill>
                <a:latin typeface="Trebuchet MS"/>
              </a:rPr>
              <a:t> </a:t>
            </a:r>
            <a:r>
              <a:rPr sz="3600" dirty="0"/>
              <a:t/>
            </a:r>
            <a:br>
              <a:rPr sz="3600" dirty="0"/>
            </a:br>
            <a:r>
              <a:rPr sz="3600" dirty="0"/>
              <a:t/>
            </a:r>
            <a:br>
              <a:rPr sz="3600" dirty="0"/>
            </a:br>
            <a:r>
              <a:rPr sz="3600" dirty="0"/>
              <a:t/>
            </a:r>
            <a:br>
              <a:rPr sz="3600" dirty="0"/>
            </a:br>
            <a:endParaRPr lang="uk-UA" sz="3600" b="0" strike="noStrike" spc="-1" dirty="0">
              <a:solidFill>
                <a:srgbClr val="000000"/>
              </a:solidFill>
              <a:latin typeface="Trebuchet MS"/>
            </a:endParaRPr>
          </a:p>
        </p:txBody>
      </p:sp>
      <p:graphicFrame>
        <p:nvGraphicFramePr>
          <p:cNvPr id="208" name="Таблиця 3"/>
          <p:cNvGraphicFramePr/>
          <p:nvPr>
            <p:extLst>
              <p:ext uri="{D42A27DB-BD31-4B8C-83A1-F6EECF244321}">
                <p14:modId xmlns:p14="http://schemas.microsoft.com/office/powerpoint/2010/main" val="2009843909"/>
              </p:ext>
            </p:extLst>
          </p:nvPr>
        </p:nvGraphicFramePr>
        <p:xfrm>
          <a:off x="609600" y="1892881"/>
          <a:ext cx="9344400" cy="4115879"/>
        </p:xfrm>
        <a:graphic>
          <a:graphicData uri="http://schemas.openxmlformats.org/drawingml/2006/table">
            <a:tbl>
              <a:tblPr/>
              <a:tblGrid>
                <a:gridCol w="15574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574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5574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5574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5574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55740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1128817">
                <a:tc>
                  <a:txBody>
                    <a:bodyPr/>
                    <a:lstStyle/>
                    <a:p>
                      <a:endParaRPr lang="uk-UA" sz="1800" b="0" strike="noStrike" spc="-1" dirty="0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3200" b="1" strike="noStrike" spc="-1">
                          <a:solidFill>
                            <a:srgbClr val="000000"/>
                          </a:solidFill>
                          <a:latin typeface="Trebuchet MS"/>
                        </a:rPr>
                        <a:t>АСБ</a:t>
                      </a:r>
                      <a:endParaRPr lang="uk-UA" sz="3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3200" b="1" strike="noStrike" spc="-1">
                          <a:solidFill>
                            <a:srgbClr val="000000"/>
                          </a:solidFill>
                          <a:latin typeface="Trebuchet MS"/>
                        </a:rPr>
                        <a:t>ССБ</a:t>
                      </a:r>
                      <a:endParaRPr lang="uk-UA" sz="3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3200" b="1" strike="noStrike" spc="-1">
                          <a:solidFill>
                            <a:srgbClr val="000000"/>
                          </a:solidFill>
                          <a:latin typeface="Trebuchet MS"/>
                        </a:rPr>
                        <a:t>ЕМБ</a:t>
                      </a:r>
                      <a:endParaRPr lang="uk-UA" sz="3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3200" b="1" strike="noStrike" spc="-1">
                          <a:solidFill>
                            <a:srgbClr val="000000"/>
                          </a:solidFill>
                          <a:latin typeface="Trebuchet MS"/>
                        </a:rPr>
                        <a:t>ЛДБ</a:t>
                      </a:r>
                      <a:endParaRPr lang="uk-UA" sz="3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3200" b="1" strike="noStrike" spc="-1">
                          <a:solidFill>
                            <a:srgbClr val="000000"/>
                          </a:solidFill>
                          <a:latin typeface="Trebuchet MS"/>
                        </a:rPr>
                        <a:t>ФТБ</a:t>
                      </a:r>
                      <a:endParaRPr lang="uk-UA" sz="3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49353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3200" b="1" strike="noStrike" spc="-1">
                          <a:solidFill>
                            <a:srgbClr val="000000"/>
                          </a:solidFill>
                          <a:latin typeface="Trebuchet MS"/>
                        </a:rPr>
                        <a:t>ТАК</a:t>
                      </a:r>
                      <a:endParaRPr lang="uk-UA" sz="3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2000" b="0" strike="noStrike" spc="-1">
                          <a:solidFill>
                            <a:srgbClr val="000000"/>
                          </a:solidFill>
                          <a:latin typeface="Trebuchet MS"/>
                        </a:rPr>
                        <a:t>14 (70%)</a:t>
                      </a:r>
                      <a:endParaRPr lang="uk-UA" sz="20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2000" b="0" strike="noStrike" spc="-1">
                          <a:solidFill>
                            <a:srgbClr val="000000"/>
                          </a:solidFill>
                          <a:latin typeface="Trebuchet MS"/>
                        </a:rPr>
                        <a:t>33 (84,6%)</a:t>
                      </a:r>
                      <a:endParaRPr lang="uk-UA" sz="20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2000" b="0" strike="noStrike" spc="-1">
                          <a:solidFill>
                            <a:srgbClr val="000000"/>
                          </a:solidFill>
                          <a:latin typeface="Trebuchet MS"/>
                        </a:rPr>
                        <a:t>41 (95,3%)</a:t>
                      </a:r>
                      <a:endParaRPr lang="uk-UA" sz="20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2000" b="0" strike="noStrike" spc="-1" dirty="0" smtClean="0">
                          <a:solidFill>
                            <a:schemeClr val="tx1"/>
                          </a:solidFill>
                          <a:latin typeface="Trebuchet MS"/>
                        </a:rPr>
                        <a:t>13 </a:t>
                      </a:r>
                      <a:r>
                        <a:rPr lang="uk-UA" sz="2000" b="0" strike="noStrike" spc="-1" dirty="0">
                          <a:solidFill>
                            <a:schemeClr val="tx1"/>
                          </a:solidFill>
                          <a:latin typeface="Trebuchet MS"/>
                        </a:rPr>
                        <a:t>(</a:t>
                      </a:r>
                      <a:r>
                        <a:rPr lang="uk-UA" sz="2000" b="0" strike="noStrike" spc="-1" dirty="0" smtClean="0">
                          <a:solidFill>
                            <a:schemeClr val="tx1"/>
                          </a:solidFill>
                          <a:latin typeface="Trebuchet MS"/>
                        </a:rPr>
                        <a:t>61,9%)</a:t>
                      </a:r>
                      <a:endParaRPr lang="uk-UA" sz="20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2000" b="0" strike="noStrike" spc="-1" dirty="0" smtClean="0">
                          <a:solidFill>
                            <a:schemeClr val="tx1"/>
                          </a:solidFill>
                          <a:latin typeface="Trebuchet MS"/>
                        </a:rPr>
                        <a:t>48 </a:t>
                      </a:r>
                      <a:r>
                        <a:rPr lang="uk-UA" sz="2000" b="0" strike="noStrike" spc="-1" dirty="0">
                          <a:solidFill>
                            <a:schemeClr val="tx1"/>
                          </a:solidFill>
                          <a:latin typeface="Trebuchet MS"/>
                        </a:rPr>
                        <a:t>(</a:t>
                      </a:r>
                      <a:r>
                        <a:rPr lang="uk-UA" sz="2000" b="0" strike="noStrike" spc="-1" dirty="0" smtClean="0">
                          <a:solidFill>
                            <a:schemeClr val="tx1"/>
                          </a:solidFill>
                          <a:latin typeface="Trebuchet MS"/>
                        </a:rPr>
                        <a:t>94,1%)</a:t>
                      </a:r>
                      <a:endParaRPr lang="uk-UA" sz="20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49353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3200" b="1" strike="noStrike" spc="-1">
                          <a:solidFill>
                            <a:srgbClr val="000000"/>
                          </a:solidFill>
                          <a:latin typeface="Trebuchet MS"/>
                        </a:rPr>
                        <a:t>НІ</a:t>
                      </a:r>
                      <a:endParaRPr lang="uk-UA" sz="3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2000" b="0" strike="noStrike" spc="-1">
                          <a:solidFill>
                            <a:srgbClr val="000000"/>
                          </a:solidFill>
                          <a:latin typeface="Trebuchet MS"/>
                        </a:rPr>
                        <a:t>6 (30%)</a:t>
                      </a:r>
                      <a:endParaRPr lang="uk-UA" sz="20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2000" b="0" strike="noStrike" spc="-1">
                          <a:solidFill>
                            <a:srgbClr val="000000"/>
                          </a:solidFill>
                          <a:latin typeface="Trebuchet MS"/>
                        </a:rPr>
                        <a:t>6 (15,4%)</a:t>
                      </a:r>
                      <a:endParaRPr lang="uk-UA" sz="20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2000" b="0" strike="noStrike" spc="-1">
                          <a:solidFill>
                            <a:srgbClr val="000000"/>
                          </a:solidFill>
                          <a:latin typeface="Trebuchet MS"/>
                        </a:rPr>
                        <a:t>2 (4,7%)</a:t>
                      </a:r>
                      <a:endParaRPr lang="uk-UA" sz="20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2000" b="0" strike="noStrike" spc="-1" dirty="0" smtClean="0">
                          <a:solidFill>
                            <a:schemeClr val="tx1"/>
                          </a:solidFill>
                          <a:latin typeface="Trebuchet MS"/>
                        </a:rPr>
                        <a:t>8 </a:t>
                      </a:r>
                      <a:r>
                        <a:rPr lang="uk-UA" sz="2000" b="0" strike="noStrike" spc="-1" dirty="0">
                          <a:solidFill>
                            <a:schemeClr val="tx1"/>
                          </a:solidFill>
                          <a:latin typeface="Trebuchet MS"/>
                        </a:rPr>
                        <a:t>(</a:t>
                      </a:r>
                      <a:r>
                        <a:rPr lang="uk-UA" sz="2000" b="0" strike="noStrike" spc="-1" dirty="0" smtClean="0">
                          <a:solidFill>
                            <a:schemeClr val="tx1"/>
                          </a:solidFill>
                          <a:latin typeface="Trebuchet MS"/>
                        </a:rPr>
                        <a:t>38,1%)</a:t>
                      </a:r>
                      <a:endParaRPr lang="uk-UA" sz="20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2000" b="0" strike="noStrike" spc="-1" dirty="0" smtClean="0">
                          <a:solidFill>
                            <a:schemeClr val="tx1"/>
                          </a:solidFill>
                          <a:latin typeface="Trebuchet MS"/>
                        </a:rPr>
                        <a:t>3 (5,9%)</a:t>
                      </a:r>
                      <a:endParaRPr lang="uk-UA" sz="20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PlaceHolder 1"/>
          <p:cNvSpPr>
            <a:spLocks noGrp="1"/>
          </p:cNvSpPr>
          <p:nvPr>
            <p:ph type="title"/>
          </p:nvPr>
        </p:nvSpPr>
        <p:spPr>
          <a:xfrm>
            <a:off x="378720" y="572400"/>
            <a:ext cx="9352800" cy="132048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lstStyle/>
          <a:p>
            <a:pPr indent="0" algn="ctr">
              <a:lnSpc>
                <a:spcPct val="100000"/>
              </a:lnSpc>
              <a:buNone/>
            </a:pPr>
            <a:r>
              <a:rPr lang="ru-RU" sz="3000" b="1" strike="noStrike" spc="-1" dirty="0">
                <a:solidFill>
                  <a:srgbClr val="000000"/>
                </a:solidFill>
                <a:latin typeface="Trebuchet MS"/>
              </a:rPr>
              <a:t>21. </a:t>
            </a:r>
            <a:r>
              <a:rPr lang="ru-RU" sz="3000" b="1" strike="noStrike" spc="-1" dirty="0" err="1">
                <a:solidFill>
                  <a:srgbClr val="000000"/>
                </a:solidFill>
                <a:latin typeface="Trebuchet MS"/>
              </a:rPr>
              <a:t>Чи</a:t>
            </a:r>
            <a:r>
              <a:rPr lang="ru-RU" sz="3000" b="1" strike="noStrike" spc="-1" dirty="0">
                <a:solidFill>
                  <a:srgbClr val="000000"/>
                </a:solidFill>
                <a:latin typeface="Trebuchet MS"/>
              </a:rPr>
              <a:t> </a:t>
            </a:r>
            <a:r>
              <a:rPr lang="ru-RU" sz="3000" b="1" strike="noStrike" spc="-1" dirty="0" err="1">
                <a:solidFill>
                  <a:srgbClr val="000000"/>
                </a:solidFill>
                <a:latin typeface="Trebuchet MS"/>
              </a:rPr>
              <a:t>були</a:t>
            </a:r>
            <a:r>
              <a:rPr lang="ru-RU" sz="3000" b="1" strike="noStrike" spc="-1" dirty="0">
                <a:solidFill>
                  <a:srgbClr val="000000"/>
                </a:solidFill>
                <a:latin typeface="Trebuchet MS"/>
              </a:rPr>
              <a:t> Ви </a:t>
            </a:r>
            <a:r>
              <a:rPr lang="ru-RU" sz="3000" b="1" strike="noStrike" spc="-1" dirty="0" err="1">
                <a:solidFill>
                  <a:srgbClr val="000000"/>
                </a:solidFill>
                <a:latin typeface="Trebuchet MS"/>
              </a:rPr>
              <a:t>залучені</a:t>
            </a:r>
            <a:r>
              <a:rPr lang="ru-RU" sz="3000" b="1" strike="noStrike" spc="-1" dirty="0">
                <a:solidFill>
                  <a:srgbClr val="000000"/>
                </a:solidFill>
                <a:latin typeface="Trebuchet MS"/>
              </a:rPr>
              <a:t> до </a:t>
            </a:r>
            <a:r>
              <a:rPr lang="ru-RU" sz="3000" b="1" strike="noStrike" spc="-1" dirty="0" err="1">
                <a:solidFill>
                  <a:srgbClr val="000000"/>
                </a:solidFill>
                <a:latin typeface="Trebuchet MS"/>
              </a:rPr>
              <a:t>наукової</a:t>
            </a:r>
            <a:r>
              <a:rPr lang="ru-RU" sz="3000" b="1" strike="noStrike" spc="-1" dirty="0">
                <a:solidFill>
                  <a:srgbClr val="000000"/>
                </a:solidFill>
                <a:latin typeface="Trebuchet MS"/>
              </a:rPr>
              <a:t> </a:t>
            </a:r>
            <a:r>
              <a:rPr lang="ru-RU" sz="3000" b="1" strike="noStrike" spc="-1" dirty="0" err="1">
                <a:solidFill>
                  <a:srgbClr val="000000"/>
                </a:solidFill>
                <a:latin typeface="Trebuchet MS"/>
              </a:rPr>
              <a:t>роботи</a:t>
            </a:r>
            <a:r>
              <a:rPr lang="ru-RU" sz="3000" b="1" strike="noStrike" spc="-1" dirty="0">
                <a:solidFill>
                  <a:srgbClr val="000000"/>
                </a:solidFill>
                <a:latin typeface="Trebuchet MS"/>
              </a:rPr>
              <a:t> </a:t>
            </a:r>
            <a:r>
              <a:rPr lang="ru-RU" sz="3000" b="1" strike="noStrike" spc="-1" dirty="0" err="1">
                <a:solidFill>
                  <a:srgbClr val="000000"/>
                </a:solidFill>
                <a:latin typeface="Trebuchet MS"/>
              </a:rPr>
              <a:t>під</a:t>
            </a:r>
            <a:r>
              <a:rPr lang="ru-RU" sz="3000" b="1" strike="noStrike" spc="-1" dirty="0">
                <a:solidFill>
                  <a:srgbClr val="000000"/>
                </a:solidFill>
                <a:latin typeface="Trebuchet MS"/>
              </a:rPr>
              <a:t> час </a:t>
            </a:r>
            <a:r>
              <a:rPr lang="ru-RU" sz="3000" b="1" strike="noStrike" spc="-1" dirty="0" err="1">
                <a:solidFill>
                  <a:srgbClr val="000000"/>
                </a:solidFill>
                <a:latin typeface="Trebuchet MS"/>
              </a:rPr>
              <a:t>навчання</a:t>
            </a:r>
            <a:r>
              <a:rPr lang="ru-RU" sz="3000" b="1" strike="noStrike" spc="-1" dirty="0">
                <a:solidFill>
                  <a:srgbClr val="000000"/>
                </a:solidFill>
                <a:latin typeface="Trebuchet MS"/>
              </a:rPr>
              <a:t>?</a:t>
            </a:r>
            <a:r>
              <a:rPr sz="3000" dirty="0"/>
              <a:t/>
            </a:r>
            <a:br>
              <a:rPr sz="3000" dirty="0"/>
            </a:br>
            <a:r>
              <a:rPr sz="3000" dirty="0"/>
              <a:t/>
            </a:r>
            <a:br>
              <a:rPr sz="3000" dirty="0"/>
            </a:br>
            <a:endParaRPr lang="uk-UA" sz="3000" b="0" strike="noStrike" spc="-1" dirty="0">
              <a:solidFill>
                <a:srgbClr val="000000"/>
              </a:solidFill>
              <a:latin typeface="Trebuchet MS"/>
            </a:endParaRPr>
          </a:p>
        </p:txBody>
      </p:sp>
      <p:graphicFrame>
        <p:nvGraphicFramePr>
          <p:cNvPr id="210" name="Таблиця 3"/>
          <p:cNvGraphicFramePr/>
          <p:nvPr>
            <p:extLst>
              <p:ext uri="{D42A27DB-BD31-4B8C-83A1-F6EECF244321}">
                <p14:modId xmlns:p14="http://schemas.microsoft.com/office/powerpoint/2010/main" val="2981360488"/>
              </p:ext>
            </p:extLst>
          </p:nvPr>
        </p:nvGraphicFramePr>
        <p:xfrm>
          <a:off x="475920" y="2547360"/>
          <a:ext cx="9478080" cy="3461400"/>
        </p:xfrm>
        <a:graphic>
          <a:graphicData uri="http://schemas.openxmlformats.org/drawingml/2006/table">
            <a:tbl>
              <a:tblPr/>
              <a:tblGrid>
                <a:gridCol w="157968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7968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57968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57968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57968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57968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949320">
                <a:tc>
                  <a:txBody>
                    <a:bodyPr/>
                    <a:lstStyle/>
                    <a:p>
                      <a:endParaRPr lang="uk-UA" sz="1800" b="0" strike="noStrike" spc="-1" dirty="0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3200" b="1" strike="noStrike" spc="-1">
                          <a:solidFill>
                            <a:srgbClr val="000000"/>
                          </a:solidFill>
                          <a:latin typeface="Trebuchet MS"/>
                        </a:rPr>
                        <a:t>АСБ</a:t>
                      </a:r>
                      <a:endParaRPr lang="uk-UA" sz="3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3200" b="1" strike="noStrike" spc="-1">
                          <a:solidFill>
                            <a:srgbClr val="000000"/>
                          </a:solidFill>
                          <a:latin typeface="Trebuchet MS"/>
                        </a:rPr>
                        <a:t>ССБ</a:t>
                      </a:r>
                      <a:endParaRPr lang="uk-UA" sz="3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3200" b="1" strike="noStrike" spc="-1">
                          <a:solidFill>
                            <a:srgbClr val="000000"/>
                          </a:solidFill>
                          <a:latin typeface="Trebuchet MS"/>
                        </a:rPr>
                        <a:t>ЕМБ</a:t>
                      </a:r>
                      <a:endParaRPr lang="uk-UA" sz="3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3200" b="1" strike="noStrike" spc="-1">
                          <a:solidFill>
                            <a:srgbClr val="000000"/>
                          </a:solidFill>
                          <a:latin typeface="Trebuchet MS"/>
                        </a:rPr>
                        <a:t>ЛДБ</a:t>
                      </a:r>
                      <a:endParaRPr lang="uk-UA" sz="3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3200" b="1" strike="noStrike" spc="-1">
                          <a:solidFill>
                            <a:srgbClr val="000000"/>
                          </a:solidFill>
                          <a:latin typeface="Trebuchet MS"/>
                        </a:rPr>
                        <a:t>ФТБ</a:t>
                      </a:r>
                      <a:endParaRPr lang="uk-UA" sz="3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2560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3200" b="1" strike="noStrike" spc="-1">
                          <a:solidFill>
                            <a:srgbClr val="000000"/>
                          </a:solidFill>
                          <a:latin typeface="Trebuchet MS"/>
                        </a:rPr>
                        <a:t>ТАК</a:t>
                      </a:r>
                      <a:endParaRPr lang="uk-UA" sz="3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2000" b="0" strike="noStrike" spc="-1" dirty="0">
                          <a:solidFill>
                            <a:schemeClr val="tx1"/>
                          </a:solidFill>
                          <a:latin typeface="Trebuchet MS"/>
                        </a:rPr>
                        <a:t>17 (85%)</a:t>
                      </a:r>
                      <a:endParaRPr lang="uk-UA" sz="20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2000" b="0" strike="noStrike" spc="-1" dirty="0">
                          <a:solidFill>
                            <a:schemeClr val="tx1"/>
                          </a:solidFill>
                          <a:latin typeface="Trebuchet MS"/>
                        </a:rPr>
                        <a:t>17 (43,6%)</a:t>
                      </a:r>
                      <a:endParaRPr lang="uk-UA" sz="20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2000" b="0" strike="noStrike" spc="-1">
                          <a:solidFill>
                            <a:schemeClr val="tx1"/>
                          </a:solidFill>
                          <a:latin typeface="Trebuchet MS"/>
                        </a:rPr>
                        <a:t>17 (39,5%)</a:t>
                      </a:r>
                      <a:endParaRPr lang="uk-UA" sz="2000" b="0" strike="noStrike" spc="-1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2000" b="0" strike="noStrike" spc="-1" dirty="0" smtClean="0">
                          <a:solidFill>
                            <a:schemeClr val="tx1"/>
                          </a:solidFill>
                          <a:latin typeface="Trebuchet MS"/>
                        </a:rPr>
                        <a:t>13 </a:t>
                      </a:r>
                      <a:r>
                        <a:rPr lang="uk-UA" sz="2000" b="0" strike="noStrike" spc="-1" dirty="0">
                          <a:solidFill>
                            <a:schemeClr val="tx1"/>
                          </a:solidFill>
                          <a:latin typeface="Trebuchet MS"/>
                        </a:rPr>
                        <a:t>(</a:t>
                      </a:r>
                      <a:r>
                        <a:rPr lang="uk-UA" sz="2000" b="0" strike="noStrike" spc="-1" dirty="0" smtClean="0">
                          <a:solidFill>
                            <a:schemeClr val="tx1"/>
                          </a:solidFill>
                          <a:latin typeface="Trebuchet MS"/>
                        </a:rPr>
                        <a:t>61,9%)</a:t>
                      </a:r>
                      <a:endParaRPr lang="uk-UA" sz="20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2000" b="0" strike="noStrike" spc="-1" dirty="0" smtClean="0">
                          <a:solidFill>
                            <a:schemeClr val="tx1"/>
                          </a:solidFill>
                          <a:latin typeface="Trebuchet MS"/>
                        </a:rPr>
                        <a:t>21 (41,2</a:t>
                      </a:r>
                      <a:r>
                        <a:rPr lang="uk-UA" sz="2000" b="0" strike="noStrike" spc="-1" dirty="0">
                          <a:solidFill>
                            <a:schemeClr val="tx1"/>
                          </a:solidFill>
                          <a:latin typeface="Trebuchet MS"/>
                        </a:rPr>
                        <a:t>%)</a:t>
                      </a:r>
                      <a:endParaRPr lang="uk-UA" sz="20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2560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3200" b="1" strike="noStrike" spc="-1">
                          <a:solidFill>
                            <a:srgbClr val="000000"/>
                          </a:solidFill>
                          <a:latin typeface="Trebuchet MS"/>
                        </a:rPr>
                        <a:t>НІ</a:t>
                      </a:r>
                      <a:endParaRPr lang="uk-UA" sz="3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2000" b="0" strike="noStrike" spc="-1">
                          <a:solidFill>
                            <a:schemeClr val="tx1"/>
                          </a:solidFill>
                          <a:latin typeface="Trebuchet MS"/>
                        </a:rPr>
                        <a:t>3 (15%)</a:t>
                      </a:r>
                      <a:endParaRPr lang="uk-UA" sz="2000" b="0" strike="noStrike" spc="-1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2000" b="0" strike="noStrike" spc="-1" dirty="0">
                          <a:solidFill>
                            <a:schemeClr val="tx1"/>
                          </a:solidFill>
                          <a:latin typeface="Trebuchet MS"/>
                        </a:rPr>
                        <a:t>22 (56,4%)</a:t>
                      </a:r>
                      <a:endParaRPr lang="uk-UA" sz="20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2000" b="0" strike="noStrike" spc="-1" dirty="0">
                          <a:solidFill>
                            <a:schemeClr val="tx1"/>
                          </a:solidFill>
                          <a:latin typeface="Trebuchet MS"/>
                        </a:rPr>
                        <a:t>26 (60,5%)</a:t>
                      </a:r>
                      <a:endParaRPr lang="uk-UA" sz="20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2000" b="0" strike="noStrike" spc="-1" dirty="0" smtClean="0">
                          <a:solidFill>
                            <a:schemeClr val="tx1"/>
                          </a:solidFill>
                          <a:latin typeface="Trebuchet MS"/>
                        </a:rPr>
                        <a:t>8 </a:t>
                      </a:r>
                      <a:r>
                        <a:rPr lang="uk-UA" sz="2000" b="0" strike="noStrike" spc="-1" dirty="0">
                          <a:solidFill>
                            <a:schemeClr val="tx1"/>
                          </a:solidFill>
                          <a:latin typeface="Trebuchet MS"/>
                        </a:rPr>
                        <a:t>(</a:t>
                      </a:r>
                      <a:r>
                        <a:rPr lang="uk-UA" sz="2000" b="0" strike="noStrike" spc="-1" dirty="0" smtClean="0">
                          <a:solidFill>
                            <a:schemeClr val="tx1"/>
                          </a:solidFill>
                          <a:latin typeface="Trebuchet MS"/>
                        </a:rPr>
                        <a:t>38,1%)</a:t>
                      </a:r>
                      <a:endParaRPr lang="uk-UA" sz="20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2000" b="0" strike="noStrike" spc="-1" dirty="0" smtClean="0">
                          <a:solidFill>
                            <a:schemeClr val="tx1"/>
                          </a:solidFill>
                          <a:latin typeface="Trebuchet MS"/>
                        </a:rPr>
                        <a:t>30 (58,8</a:t>
                      </a:r>
                      <a:r>
                        <a:rPr lang="uk-UA" sz="2000" b="0" strike="noStrike" spc="-1" dirty="0">
                          <a:solidFill>
                            <a:schemeClr val="tx1"/>
                          </a:solidFill>
                          <a:latin typeface="Trebuchet MS"/>
                        </a:rPr>
                        <a:t>%)</a:t>
                      </a:r>
                      <a:endParaRPr lang="uk-UA" sz="20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PlaceHolder 1"/>
          <p:cNvSpPr>
            <a:spLocks noGrp="1"/>
          </p:cNvSpPr>
          <p:nvPr>
            <p:ph type="title"/>
          </p:nvPr>
        </p:nvSpPr>
        <p:spPr>
          <a:xfrm>
            <a:off x="378720" y="572400"/>
            <a:ext cx="9352800" cy="132048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 fontScale="90000"/>
          </a:bodyPr>
          <a:lstStyle/>
          <a:p>
            <a:pPr indent="0" algn="ctr">
              <a:lnSpc>
                <a:spcPct val="100000"/>
              </a:lnSpc>
              <a:buNone/>
            </a:pPr>
            <a:r>
              <a:rPr lang="ru-RU" sz="3000" b="1" strike="noStrike" spc="-1" dirty="0">
                <a:solidFill>
                  <a:srgbClr val="000000"/>
                </a:solidFill>
                <a:latin typeface="Trebuchet MS"/>
              </a:rPr>
              <a:t>22.Чи залучались Ви до </a:t>
            </a:r>
            <a:r>
              <a:rPr lang="ru-RU" sz="3000" b="1" strike="noStrike" spc="-1" dirty="0" err="1">
                <a:solidFill>
                  <a:srgbClr val="000000"/>
                </a:solidFill>
                <a:latin typeface="Trebuchet MS"/>
              </a:rPr>
              <a:t>обговорення</a:t>
            </a:r>
            <a:r>
              <a:rPr lang="ru-RU" sz="3000" b="1" strike="noStrike" spc="-1" dirty="0">
                <a:solidFill>
                  <a:srgbClr val="000000"/>
                </a:solidFill>
                <a:latin typeface="Trebuchet MS"/>
              </a:rPr>
              <a:t>, </a:t>
            </a:r>
            <a:r>
              <a:rPr lang="ru-RU" sz="3000" b="1" strike="noStrike" spc="-1" dirty="0" err="1">
                <a:solidFill>
                  <a:srgbClr val="000000"/>
                </a:solidFill>
                <a:latin typeface="Trebuchet MS"/>
              </a:rPr>
              <a:t>розробки</a:t>
            </a:r>
            <a:r>
              <a:rPr lang="ru-RU" sz="3000" b="1" strike="noStrike" spc="-1" dirty="0">
                <a:solidFill>
                  <a:srgbClr val="000000"/>
                </a:solidFill>
                <a:latin typeface="Trebuchet MS"/>
              </a:rPr>
              <a:t> і перегляду </a:t>
            </a:r>
            <a:r>
              <a:rPr lang="ru-RU" sz="3000" b="1" strike="noStrike" spc="-1" dirty="0" err="1">
                <a:solidFill>
                  <a:srgbClr val="000000"/>
                </a:solidFill>
                <a:latin typeface="Trebuchet MS"/>
              </a:rPr>
              <a:t>освітньої</a:t>
            </a:r>
            <a:r>
              <a:rPr lang="ru-RU" sz="3000" b="1" strike="noStrike" spc="-1" dirty="0">
                <a:solidFill>
                  <a:srgbClr val="000000"/>
                </a:solidFill>
                <a:latin typeface="Trebuchet MS"/>
              </a:rPr>
              <a:t> </a:t>
            </a:r>
            <a:r>
              <a:rPr lang="ru-RU" sz="3000" b="1" strike="noStrike" spc="-1" dirty="0" err="1">
                <a:solidFill>
                  <a:srgbClr val="000000"/>
                </a:solidFill>
                <a:latin typeface="Trebuchet MS"/>
              </a:rPr>
              <a:t>програми</a:t>
            </a:r>
            <a:r>
              <a:rPr lang="ru-RU" sz="3000" b="1" strike="noStrike" spc="-1" dirty="0">
                <a:solidFill>
                  <a:srgbClr val="000000"/>
                </a:solidFill>
                <a:latin typeface="Trebuchet MS"/>
              </a:rPr>
              <a:t>?</a:t>
            </a:r>
            <a:r>
              <a:rPr sz="3000" dirty="0"/>
              <a:t/>
            </a:r>
            <a:br>
              <a:rPr sz="3000" dirty="0"/>
            </a:br>
            <a:endParaRPr lang="uk-UA" sz="3000" b="0" strike="noStrike" spc="-1" dirty="0">
              <a:solidFill>
                <a:srgbClr val="000000"/>
              </a:solidFill>
              <a:latin typeface="Trebuchet MS"/>
            </a:endParaRPr>
          </a:p>
        </p:txBody>
      </p:sp>
      <p:graphicFrame>
        <p:nvGraphicFramePr>
          <p:cNvPr id="212" name="Таблиця 3"/>
          <p:cNvGraphicFramePr/>
          <p:nvPr>
            <p:extLst>
              <p:ext uri="{D42A27DB-BD31-4B8C-83A1-F6EECF244321}">
                <p14:modId xmlns:p14="http://schemas.microsoft.com/office/powerpoint/2010/main" val="1188632898"/>
              </p:ext>
            </p:extLst>
          </p:nvPr>
        </p:nvGraphicFramePr>
        <p:xfrm>
          <a:off x="475920" y="2547360"/>
          <a:ext cx="9478080" cy="3461400"/>
        </p:xfrm>
        <a:graphic>
          <a:graphicData uri="http://schemas.openxmlformats.org/drawingml/2006/table">
            <a:tbl>
              <a:tblPr/>
              <a:tblGrid>
                <a:gridCol w="157968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7968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57968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57968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57968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57968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949320">
                <a:tc>
                  <a:txBody>
                    <a:bodyPr/>
                    <a:lstStyle/>
                    <a:p>
                      <a:endParaRPr lang="uk-UA" sz="1800" b="0" strike="noStrike" spc="-1" dirty="0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3200" b="1" strike="noStrike" spc="-1">
                          <a:solidFill>
                            <a:srgbClr val="000000"/>
                          </a:solidFill>
                          <a:latin typeface="Trebuchet MS"/>
                        </a:rPr>
                        <a:t>АСБ</a:t>
                      </a:r>
                      <a:endParaRPr lang="uk-UA" sz="3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3200" b="1" strike="noStrike" spc="-1">
                          <a:solidFill>
                            <a:srgbClr val="000000"/>
                          </a:solidFill>
                          <a:latin typeface="Trebuchet MS"/>
                        </a:rPr>
                        <a:t>ССБ</a:t>
                      </a:r>
                      <a:endParaRPr lang="uk-UA" sz="3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3200" b="1" strike="noStrike" spc="-1">
                          <a:solidFill>
                            <a:srgbClr val="000000"/>
                          </a:solidFill>
                          <a:latin typeface="Trebuchet MS"/>
                        </a:rPr>
                        <a:t>ЕМБ</a:t>
                      </a:r>
                      <a:endParaRPr lang="uk-UA" sz="3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3200" b="1" strike="noStrike" spc="-1">
                          <a:solidFill>
                            <a:srgbClr val="000000"/>
                          </a:solidFill>
                          <a:latin typeface="Trebuchet MS"/>
                        </a:rPr>
                        <a:t>ЛДБ</a:t>
                      </a:r>
                      <a:endParaRPr lang="uk-UA" sz="3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3200" b="1" strike="noStrike" spc="-1">
                          <a:solidFill>
                            <a:srgbClr val="000000"/>
                          </a:solidFill>
                          <a:latin typeface="Trebuchet MS"/>
                        </a:rPr>
                        <a:t>ФТБ</a:t>
                      </a:r>
                      <a:endParaRPr lang="uk-UA" sz="3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2560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3200" b="1" strike="noStrike" spc="-1">
                          <a:solidFill>
                            <a:srgbClr val="000000"/>
                          </a:solidFill>
                          <a:latin typeface="Trebuchet MS"/>
                        </a:rPr>
                        <a:t>ТАК</a:t>
                      </a:r>
                      <a:endParaRPr lang="uk-UA" sz="3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2000" b="0" strike="noStrike" spc="-1">
                          <a:solidFill>
                            <a:srgbClr val="000000"/>
                          </a:solidFill>
                          <a:latin typeface="Trebuchet MS"/>
                        </a:rPr>
                        <a:t>4 (20%)</a:t>
                      </a:r>
                      <a:endParaRPr lang="uk-UA" sz="20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2000" b="0" strike="noStrike" spc="-1">
                          <a:solidFill>
                            <a:srgbClr val="000000"/>
                          </a:solidFill>
                          <a:latin typeface="Trebuchet MS"/>
                        </a:rPr>
                        <a:t>10 (25,6%)</a:t>
                      </a:r>
                      <a:endParaRPr lang="uk-UA" sz="20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2000" b="0" strike="noStrike" spc="-1">
                          <a:solidFill>
                            <a:srgbClr val="000000"/>
                          </a:solidFill>
                          <a:latin typeface="Trebuchet MS"/>
                        </a:rPr>
                        <a:t>14 (32,6%)</a:t>
                      </a:r>
                      <a:endParaRPr lang="uk-UA" sz="20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2000" b="0" strike="noStrike" spc="-1" dirty="0" smtClean="0">
                          <a:solidFill>
                            <a:schemeClr val="tx1"/>
                          </a:solidFill>
                          <a:latin typeface="Trebuchet MS"/>
                        </a:rPr>
                        <a:t>3 </a:t>
                      </a:r>
                      <a:r>
                        <a:rPr lang="uk-UA" sz="2000" b="0" strike="noStrike" spc="-1" dirty="0">
                          <a:solidFill>
                            <a:schemeClr val="tx1"/>
                          </a:solidFill>
                          <a:latin typeface="Trebuchet MS"/>
                        </a:rPr>
                        <a:t>(</a:t>
                      </a:r>
                      <a:r>
                        <a:rPr lang="uk-UA" sz="2000" b="0" strike="noStrike" spc="-1" dirty="0" smtClean="0">
                          <a:solidFill>
                            <a:schemeClr val="tx1"/>
                          </a:solidFill>
                          <a:latin typeface="Trebuchet MS"/>
                        </a:rPr>
                        <a:t>14,3%)</a:t>
                      </a:r>
                      <a:endParaRPr lang="uk-UA" sz="20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2000" b="0" strike="noStrike" spc="-1" dirty="0" smtClean="0">
                          <a:solidFill>
                            <a:schemeClr val="tx1"/>
                          </a:solidFill>
                          <a:latin typeface="Trebuchet MS"/>
                        </a:rPr>
                        <a:t>37 (72,5%)</a:t>
                      </a:r>
                      <a:endParaRPr lang="uk-UA" sz="20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2560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3200" b="1" strike="noStrike" spc="-1">
                          <a:solidFill>
                            <a:srgbClr val="000000"/>
                          </a:solidFill>
                          <a:latin typeface="Trebuchet MS"/>
                        </a:rPr>
                        <a:t>НІ</a:t>
                      </a:r>
                      <a:endParaRPr lang="uk-UA" sz="3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2000" b="0" strike="noStrike" spc="-1">
                          <a:solidFill>
                            <a:srgbClr val="000000"/>
                          </a:solidFill>
                          <a:latin typeface="Trebuchet MS"/>
                        </a:rPr>
                        <a:t>16 (80%)</a:t>
                      </a:r>
                      <a:endParaRPr lang="uk-UA" sz="20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2000" b="0" strike="noStrike" spc="-1">
                          <a:solidFill>
                            <a:srgbClr val="000000"/>
                          </a:solidFill>
                          <a:latin typeface="Trebuchet MS"/>
                        </a:rPr>
                        <a:t>29 (74,4%)</a:t>
                      </a:r>
                      <a:endParaRPr lang="uk-UA" sz="20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2000" b="0" strike="noStrike" spc="-1">
                          <a:solidFill>
                            <a:srgbClr val="000000"/>
                          </a:solidFill>
                          <a:latin typeface="Trebuchet MS"/>
                        </a:rPr>
                        <a:t>29 (67,4%)</a:t>
                      </a:r>
                      <a:endParaRPr lang="uk-UA" sz="20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2000" b="0" strike="noStrike" spc="-1" dirty="0" smtClean="0">
                          <a:solidFill>
                            <a:schemeClr val="tx1"/>
                          </a:solidFill>
                          <a:latin typeface="Trebuchet MS"/>
                        </a:rPr>
                        <a:t>18 (85,7%)</a:t>
                      </a:r>
                      <a:endParaRPr lang="uk-UA" sz="20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uk-UA" sz="2000" b="0" strike="noStrike" spc="-1" dirty="0" smtClean="0">
                          <a:solidFill>
                            <a:schemeClr val="tx1"/>
                          </a:solidFill>
                          <a:latin typeface="Trebuchet MS"/>
                        </a:rPr>
                        <a:t>14 (27,5%)</a:t>
                      </a:r>
                      <a:endParaRPr lang="uk-UA" sz="20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PlaceHolder 1"/>
          <p:cNvSpPr>
            <a:spLocks noGrp="1"/>
          </p:cNvSpPr>
          <p:nvPr>
            <p:ph type="title"/>
          </p:nvPr>
        </p:nvSpPr>
        <p:spPr>
          <a:xfrm>
            <a:off x="536760" y="198360"/>
            <a:ext cx="8596440" cy="100560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 fontScale="90000"/>
          </a:bodyPr>
          <a:lstStyle/>
          <a:p>
            <a:pPr indent="0" algn="ctr">
              <a:lnSpc>
                <a:spcPct val="100000"/>
              </a:lnSpc>
              <a:buNone/>
            </a:pPr>
            <a:r>
              <a:rPr lang="ru-RU" sz="3300" b="1" strike="noStrike" spc="-1" dirty="0">
                <a:solidFill>
                  <a:srgbClr val="000000"/>
                </a:solidFill>
                <a:latin typeface="Trebuchet MS"/>
              </a:rPr>
              <a:t>23. </a:t>
            </a:r>
            <a:r>
              <a:rPr lang="ru-RU" sz="3300" b="1" strike="noStrike" spc="-1" dirty="0" err="1">
                <a:solidFill>
                  <a:srgbClr val="000000"/>
                </a:solidFill>
                <a:latin typeface="Trebuchet MS"/>
              </a:rPr>
              <a:t>Ваші</a:t>
            </a:r>
            <a:r>
              <a:rPr lang="ru-RU" sz="3300" b="1" strike="noStrike" spc="-1" dirty="0">
                <a:solidFill>
                  <a:srgbClr val="000000"/>
                </a:solidFill>
                <a:latin typeface="Trebuchet MS"/>
              </a:rPr>
              <a:t> </a:t>
            </a:r>
            <a:r>
              <a:rPr lang="ru-RU" sz="3300" b="1" strike="noStrike" spc="-1" dirty="0" err="1">
                <a:solidFill>
                  <a:srgbClr val="000000"/>
                </a:solidFill>
                <a:latin typeface="Trebuchet MS"/>
              </a:rPr>
              <a:t>загальні</a:t>
            </a:r>
            <a:r>
              <a:rPr lang="ru-RU" sz="3300" b="1" strike="noStrike" spc="-1" dirty="0">
                <a:solidFill>
                  <a:srgbClr val="000000"/>
                </a:solidFill>
                <a:latin typeface="Trebuchet MS"/>
              </a:rPr>
              <a:t> </a:t>
            </a:r>
            <a:r>
              <a:rPr lang="ru-RU" sz="3300" b="1" strike="noStrike" spc="-1" dirty="0" err="1">
                <a:solidFill>
                  <a:srgbClr val="000000"/>
                </a:solidFill>
                <a:latin typeface="Trebuchet MS"/>
              </a:rPr>
              <a:t>пропозиції</a:t>
            </a:r>
            <a:r>
              <a:rPr lang="ru-RU" sz="3300" b="1" strike="noStrike" spc="-1" dirty="0">
                <a:solidFill>
                  <a:srgbClr val="000000"/>
                </a:solidFill>
                <a:latin typeface="Trebuchet MS"/>
              </a:rPr>
              <a:t> </a:t>
            </a:r>
            <a:r>
              <a:rPr lang="ru-RU" sz="3300" b="1" strike="noStrike" spc="-1" dirty="0" err="1">
                <a:solidFill>
                  <a:srgbClr val="000000"/>
                </a:solidFill>
                <a:latin typeface="Trebuchet MS"/>
              </a:rPr>
              <a:t>щодо</a:t>
            </a:r>
            <a:r>
              <a:rPr lang="ru-RU" sz="3300" b="1" strike="noStrike" spc="-1" dirty="0">
                <a:solidFill>
                  <a:srgbClr val="000000"/>
                </a:solidFill>
                <a:latin typeface="Trebuchet MS"/>
              </a:rPr>
              <a:t> </a:t>
            </a:r>
            <a:r>
              <a:rPr lang="ru-RU" sz="3300" b="1" strike="noStrike" spc="-1" dirty="0" err="1">
                <a:solidFill>
                  <a:srgbClr val="000000"/>
                </a:solidFill>
                <a:latin typeface="Trebuchet MS"/>
              </a:rPr>
              <a:t>удосконалення</a:t>
            </a:r>
            <a:r>
              <a:rPr lang="ru-RU" sz="3300" b="1" strike="noStrike" spc="-1" dirty="0">
                <a:solidFill>
                  <a:srgbClr val="000000"/>
                </a:solidFill>
                <a:latin typeface="Trebuchet MS"/>
              </a:rPr>
              <a:t> ОПП </a:t>
            </a:r>
            <a:r>
              <a:rPr lang="ru-RU" sz="3200" b="1" strike="noStrike" spc="-1" dirty="0">
                <a:solidFill>
                  <a:srgbClr val="000000"/>
                </a:solidFill>
                <a:latin typeface="Trebuchet MS"/>
              </a:rPr>
              <a:t> </a:t>
            </a:r>
            <a:endParaRPr lang="uk-UA" sz="3200" b="0" strike="noStrike" spc="-1" dirty="0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214" name="PlaceHolder 2"/>
          <p:cNvSpPr>
            <a:spLocks noGrp="1"/>
          </p:cNvSpPr>
          <p:nvPr>
            <p:ph/>
          </p:nvPr>
        </p:nvSpPr>
        <p:spPr>
          <a:xfrm>
            <a:off x="0" y="1402080"/>
            <a:ext cx="8884800" cy="520932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 fontScale="91000" lnSpcReduction="10000"/>
          </a:bodyPr>
          <a:lstStyle/>
          <a:p>
            <a:pPr marL="343080" indent="-343080" algn="just">
              <a:lnSpc>
                <a:spcPct val="100000"/>
              </a:lnSpc>
              <a:spcBef>
                <a:spcPts val="1001"/>
              </a:spcBef>
              <a:buClr>
                <a:srgbClr val="0F6FC6"/>
              </a:buClr>
              <a:buSzPct val="80000"/>
              <a:buFont typeface="Wingdings 3" charset="2"/>
              <a:buChar char=""/>
            </a:pPr>
            <a:r>
              <a:rPr lang="uk-UA" sz="1800" b="1" strike="noStrike" spc="-1" dirty="0">
                <a:solidFill>
                  <a:srgbClr val="000000"/>
                </a:solidFill>
                <a:latin typeface="Trebuchet MS"/>
              </a:rPr>
              <a:t>Бажано побільше практичних занять, предметів по спеціальності, можливо перегляд медичних наукових фільмів, додати вибіркові </a:t>
            </a:r>
            <a:r>
              <a:rPr lang="uk-UA" sz="1800" b="1" strike="noStrike" spc="-1" dirty="0" smtClean="0">
                <a:solidFill>
                  <a:srgbClr val="000000"/>
                </a:solidFill>
                <a:latin typeface="Trebuchet MS"/>
              </a:rPr>
              <a:t>дисципліни, </a:t>
            </a:r>
            <a:r>
              <a:rPr lang="uk-UA" sz="1800" b="1" strike="noStrike" spc="-1" dirty="0">
                <a:solidFill>
                  <a:srgbClr val="000000"/>
                </a:solidFill>
                <a:latin typeface="Trebuchet MS"/>
              </a:rPr>
              <a:t>які були зазначені у 12 питанні, забрати предмети як правознавство, педагогіку, історію України, щоб було більше часу на клінічні дисципліни (АСБ);</a:t>
            </a:r>
            <a:endParaRPr lang="uk-UA" sz="1800" b="0" strike="noStrike" spc="-1" dirty="0">
              <a:solidFill>
                <a:srgbClr val="404040"/>
              </a:solidFill>
              <a:latin typeface="Trebuchet MS"/>
            </a:endParaRPr>
          </a:p>
          <a:p>
            <a:pPr marL="343080" indent="-343080" algn="just">
              <a:lnSpc>
                <a:spcPct val="100000"/>
              </a:lnSpc>
              <a:spcBef>
                <a:spcPts val="1001"/>
              </a:spcBef>
              <a:buClr>
                <a:srgbClr val="0F6FC6"/>
              </a:buClr>
              <a:buSzPct val="80000"/>
              <a:buFont typeface="Wingdings 3" charset="2"/>
              <a:buChar char=""/>
            </a:pPr>
            <a:r>
              <a:rPr lang="uk-UA" sz="1800" b="1" strike="noStrike" spc="-1" dirty="0">
                <a:solidFill>
                  <a:srgbClr val="000000"/>
                </a:solidFill>
                <a:latin typeface="Trebuchet MS"/>
              </a:rPr>
              <a:t>Обов’язково пройти медичну кафедру, було б непогано щоб навчали правильно заповнювати документацію, яка потрібна для проходження </a:t>
            </a:r>
            <a:r>
              <a:rPr lang="uk-UA" sz="1800" b="1" strike="noStrike" spc="-1" dirty="0" smtClean="0">
                <a:solidFill>
                  <a:srgbClr val="000000"/>
                </a:solidFill>
                <a:latin typeface="Trebuchet MS"/>
              </a:rPr>
              <a:t>практики і </a:t>
            </a:r>
            <a:r>
              <a:rPr lang="uk-UA" sz="1800" b="1" strike="noStrike" spc="-1" dirty="0">
                <a:solidFill>
                  <a:srgbClr val="000000"/>
                </a:solidFill>
                <a:latin typeface="Trebuchet MS"/>
              </a:rPr>
              <a:t>безпосередньо на роботі, більше практики, більше годин на дисципліни медичного профілю, збільшити кількість днів для виробничої та переддипломної практик, оновити інформацію щодо чинних наказів (ССБ);</a:t>
            </a:r>
            <a:endParaRPr lang="uk-UA" sz="1800" b="0" strike="noStrike" spc="-1" dirty="0">
              <a:solidFill>
                <a:srgbClr val="404040"/>
              </a:solidFill>
              <a:latin typeface="Trebuchet MS"/>
            </a:endParaRPr>
          </a:p>
          <a:p>
            <a:pPr marL="343080" indent="-343080" algn="just">
              <a:lnSpc>
                <a:spcPct val="100000"/>
              </a:lnSpc>
              <a:spcBef>
                <a:spcPts val="1001"/>
              </a:spcBef>
              <a:buClr>
                <a:srgbClr val="0F6FC6"/>
              </a:buClr>
              <a:buSzPct val="80000"/>
              <a:buFont typeface="Wingdings 3" charset="2"/>
              <a:buChar char=""/>
            </a:pPr>
            <a:r>
              <a:rPr lang="uk-UA" sz="1800" b="1" strike="noStrike" spc="-1" dirty="0">
                <a:solidFill>
                  <a:srgbClr val="000000"/>
                </a:solidFill>
                <a:latin typeface="Trebuchet MS"/>
              </a:rPr>
              <a:t>Більше матеріалу в </a:t>
            </a:r>
            <a:r>
              <a:rPr lang="uk-UA" sz="1800" b="1" strike="noStrike" spc="-1" dirty="0" err="1">
                <a:solidFill>
                  <a:srgbClr val="000000"/>
                </a:solidFill>
                <a:latin typeface="Trebuchet MS"/>
              </a:rPr>
              <a:t>інтранеті</a:t>
            </a:r>
            <a:r>
              <a:rPr lang="uk-UA" sz="1800" b="1" strike="noStrike" spc="-1" dirty="0">
                <a:solidFill>
                  <a:srgbClr val="000000"/>
                </a:solidFill>
                <a:latin typeface="Trebuchet MS"/>
              </a:rPr>
              <a:t>, підручників в </a:t>
            </a:r>
            <a:r>
              <a:rPr lang="uk-UA" sz="1800" b="1" strike="noStrike" spc="-1" dirty="0" err="1">
                <a:solidFill>
                  <a:srgbClr val="000000"/>
                </a:solidFill>
                <a:latin typeface="Trebuchet MS"/>
              </a:rPr>
              <a:t>репозитарії</a:t>
            </a:r>
            <a:r>
              <a:rPr lang="uk-UA" sz="1800" b="1" strike="noStrike" spc="-1" dirty="0">
                <a:solidFill>
                  <a:srgbClr val="000000"/>
                </a:solidFill>
                <a:latin typeface="Trebuchet MS"/>
              </a:rPr>
              <a:t>, більше практичних навичок, менший обсяг для </a:t>
            </a:r>
            <a:r>
              <a:rPr lang="uk-UA" sz="1800" b="1" strike="noStrike" spc="-1" dirty="0" smtClean="0">
                <a:solidFill>
                  <a:srgbClr val="000000"/>
                </a:solidFill>
                <a:latin typeface="Trebuchet MS"/>
              </a:rPr>
              <a:t>самостійного </a:t>
            </a:r>
            <a:r>
              <a:rPr lang="uk-UA" sz="1800" b="1" strike="noStrike" spc="-1" dirty="0">
                <a:solidFill>
                  <a:srgbClr val="000000"/>
                </a:solidFill>
                <a:latin typeface="Trebuchet MS"/>
              </a:rPr>
              <a:t>вивчення предметів, додати предмет «Медицина катастроф» (ЕМБ);</a:t>
            </a:r>
            <a:endParaRPr lang="uk-UA" sz="1800" b="0" strike="noStrike" spc="-1" dirty="0">
              <a:solidFill>
                <a:srgbClr val="404040"/>
              </a:solidFill>
              <a:latin typeface="Trebuchet MS"/>
            </a:endParaRPr>
          </a:p>
          <a:p>
            <a:pPr marL="343080" indent="-343080" algn="just">
              <a:lnSpc>
                <a:spcPct val="100000"/>
              </a:lnSpc>
              <a:spcBef>
                <a:spcPts val="1001"/>
              </a:spcBef>
              <a:buClr>
                <a:srgbClr val="0F6FC6"/>
              </a:buClr>
              <a:buSzPct val="80000"/>
              <a:buFont typeface="Wingdings 3" charset="2"/>
              <a:buChar char=""/>
            </a:pPr>
            <a:r>
              <a:rPr lang="uk-UA" sz="1800" spc="-1" dirty="0">
                <a:solidFill>
                  <a:srgbClr val="000000"/>
                </a:solidFill>
                <a:latin typeface="Trebuchet MS"/>
              </a:rPr>
              <a:t>Більше консультацій з викладачами для проходження тестів Крок ( 2-3 години на тиждень) з метою допомоги в підготовці до іспиту, а не тільки перевірки </a:t>
            </a:r>
            <a:r>
              <a:rPr lang="uk-UA" sz="1800" spc="-1" dirty="0" smtClean="0">
                <a:solidFill>
                  <a:srgbClr val="000000"/>
                </a:solidFill>
                <a:latin typeface="Trebuchet MS"/>
              </a:rPr>
              <a:t>знань. </a:t>
            </a:r>
            <a:r>
              <a:rPr lang="uk-UA" sz="1800" b="1" strike="noStrike" spc="-1" dirty="0" err="1" smtClean="0">
                <a:solidFill>
                  <a:srgbClr val="000000"/>
                </a:solidFill>
                <a:latin typeface="Trebuchet MS"/>
              </a:rPr>
              <a:t>Начитка</a:t>
            </a:r>
            <a:r>
              <a:rPr lang="uk-UA" sz="1800" b="1" strike="noStrike" spc="-1" dirty="0" smtClean="0">
                <a:solidFill>
                  <a:srgbClr val="000000"/>
                </a:solidFill>
                <a:latin typeface="Trebuchet MS"/>
              </a:rPr>
              <a:t> </a:t>
            </a:r>
            <a:r>
              <a:rPr lang="uk-UA" sz="1800" b="1" strike="noStrike" spc="-1" dirty="0">
                <a:solidFill>
                  <a:srgbClr val="000000"/>
                </a:solidFill>
                <a:latin typeface="Trebuchet MS"/>
              </a:rPr>
              <a:t>лекцій в даному випадку не така </a:t>
            </a:r>
            <a:r>
              <a:rPr lang="uk-UA" sz="1800" b="1" strike="noStrike" spc="-1" dirty="0" smtClean="0">
                <a:solidFill>
                  <a:srgbClr val="000000"/>
                </a:solidFill>
                <a:latin typeface="Trebuchet MS"/>
              </a:rPr>
              <a:t>ефективна, </a:t>
            </a:r>
            <a:r>
              <a:rPr lang="uk-UA" sz="1800" b="1" strike="noStrike" spc="-1" dirty="0">
                <a:solidFill>
                  <a:srgbClr val="000000"/>
                </a:solidFill>
                <a:latin typeface="Trebuchet MS"/>
              </a:rPr>
              <a:t>як практичне проходження та розбір </a:t>
            </a:r>
            <a:r>
              <a:rPr lang="uk-UA" sz="1800" b="1" strike="noStrike" spc="-1" dirty="0" smtClean="0">
                <a:solidFill>
                  <a:srgbClr val="000000"/>
                </a:solidFill>
                <a:latin typeface="Trebuchet MS"/>
              </a:rPr>
              <a:t>матеріалу (</a:t>
            </a:r>
            <a:r>
              <a:rPr lang="uk-UA" sz="1800" b="1" strike="noStrike" spc="-1" dirty="0">
                <a:solidFill>
                  <a:srgbClr val="000000"/>
                </a:solidFill>
                <a:latin typeface="Trebuchet MS"/>
              </a:rPr>
              <a:t>ЛДБ);</a:t>
            </a:r>
            <a:endParaRPr lang="uk-UA" sz="1800" b="0" strike="noStrike" spc="-1" dirty="0">
              <a:solidFill>
                <a:srgbClr val="404040"/>
              </a:solidFill>
              <a:latin typeface="Trebuchet MS"/>
            </a:endParaRPr>
          </a:p>
          <a:p>
            <a:pPr marL="343080" indent="-343080" algn="just">
              <a:lnSpc>
                <a:spcPct val="100000"/>
              </a:lnSpc>
              <a:spcBef>
                <a:spcPts val="1001"/>
              </a:spcBef>
              <a:buClr>
                <a:srgbClr val="0F6FC6"/>
              </a:buClr>
              <a:buSzPct val="80000"/>
              <a:buFont typeface="Wingdings 3" charset="2"/>
              <a:buChar char=""/>
            </a:pPr>
            <a:r>
              <a:rPr lang="uk-UA" sz="1800" b="1" strike="noStrike" spc="-1" dirty="0">
                <a:solidFill>
                  <a:srgbClr val="000000"/>
                </a:solidFill>
                <a:latin typeface="Trebuchet MS"/>
              </a:rPr>
              <a:t>Додати предмет вивчення жестової мови, </a:t>
            </a:r>
            <a:r>
              <a:rPr lang="uk-UA" sz="1800" b="1" strike="noStrike" spc="-1" dirty="0" smtClean="0">
                <a:solidFill>
                  <a:srgbClr val="000000"/>
                </a:solidFill>
                <a:latin typeface="Trebuchet MS"/>
              </a:rPr>
              <a:t>прибрати предмети, які не є фаховими, </a:t>
            </a:r>
            <a:r>
              <a:rPr lang="uk-UA" sz="1800" b="1" strike="noStrike" spc="-1" dirty="0">
                <a:solidFill>
                  <a:srgbClr val="000000"/>
                </a:solidFill>
                <a:latin typeface="Trebuchet MS"/>
              </a:rPr>
              <a:t>більше інформації, яка пов’язана із </a:t>
            </a:r>
            <a:r>
              <a:rPr lang="uk-UA" sz="1800" b="1" strike="noStrike" spc="-1" dirty="0" smtClean="0">
                <a:solidFill>
                  <a:srgbClr val="000000"/>
                </a:solidFill>
                <a:latin typeface="Trebuchet MS"/>
              </a:rPr>
              <a:t>спеціальністю, </a:t>
            </a:r>
            <a:r>
              <a:rPr lang="uk-UA" sz="1800" b="1" strike="noStrike" spc="-1" dirty="0">
                <a:solidFill>
                  <a:srgbClr val="000000"/>
                </a:solidFill>
                <a:latin typeface="Trebuchet MS"/>
              </a:rPr>
              <a:t>побільше практичних </a:t>
            </a:r>
            <a:r>
              <a:rPr lang="uk-UA" sz="1800" b="1" strike="noStrike" spc="-1" dirty="0" smtClean="0">
                <a:solidFill>
                  <a:srgbClr val="000000"/>
                </a:solidFill>
                <a:latin typeface="Trebuchet MS"/>
              </a:rPr>
              <a:t>навичок </a:t>
            </a:r>
            <a:r>
              <a:rPr lang="uk-UA" sz="1800" b="1" strike="noStrike" spc="-1" dirty="0">
                <a:solidFill>
                  <a:srgbClr val="000000"/>
                </a:solidFill>
                <a:latin typeface="Trebuchet MS"/>
              </a:rPr>
              <a:t>(ФТБ</a:t>
            </a:r>
            <a:r>
              <a:rPr lang="uk-UA" sz="1800" b="1" strike="noStrike" spc="-1" dirty="0" smtClean="0">
                <a:solidFill>
                  <a:srgbClr val="000000"/>
                </a:solidFill>
                <a:latin typeface="Trebuchet MS"/>
              </a:rPr>
              <a:t>).</a:t>
            </a:r>
            <a:endParaRPr lang="uk-UA" sz="1800" b="0" strike="noStrike" spc="-1" dirty="0">
              <a:solidFill>
                <a:srgbClr val="404040"/>
              </a:solidFill>
              <a:latin typeface="Trebuchet MS"/>
            </a:endParaRPr>
          </a:p>
          <a:p>
            <a:pPr indent="0">
              <a:lnSpc>
                <a:spcPct val="100000"/>
              </a:lnSpc>
              <a:spcBef>
                <a:spcPts val="1001"/>
              </a:spcBef>
              <a:buNone/>
            </a:pPr>
            <a:endParaRPr lang="uk-UA" sz="1800" b="0" strike="noStrike" spc="-1" dirty="0">
              <a:solidFill>
                <a:srgbClr val="404040"/>
              </a:solidFill>
              <a:latin typeface="Trebuchet MS"/>
            </a:endParaRPr>
          </a:p>
        </p:txBody>
      </p:sp>
      <p:pic>
        <p:nvPicPr>
          <p:cNvPr id="215" name="Рисунок 3"/>
          <p:cNvPicPr/>
          <p:nvPr/>
        </p:nvPicPr>
        <p:blipFill>
          <a:blip r:embed="rId2"/>
          <a:stretch/>
        </p:blipFill>
        <p:spPr>
          <a:xfrm>
            <a:off x="8983483" y="119702"/>
            <a:ext cx="3096720" cy="294444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Прямокутник 1"/>
          <p:cNvSpPr/>
          <p:nvPr/>
        </p:nvSpPr>
        <p:spPr>
          <a:xfrm>
            <a:off x="3957480" y="266400"/>
            <a:ext cx="5800320" cy="2527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uk-UA" sz="8000" b="1" strike="noStrike" spc="-1" dirty="0">
                <a:solidFill>
                  <a:srgbClr val="3EA859"/>
                </a:solidFill>
                <a:latin typeface="Times New Roman"/>
              </a:rPr>
              <a:t>Дякую за увагу!</a:t>
            </a:r>
            <a:endParaRPr lang="uk-UA" sz="8000" b="0" strike="noStrike" spc="-1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217" name="Рисунок 2"/>
          <p:cNvPicPr/>
          <p:nvPr/>
        </p:nvPicPr>
        <p:blipFill>
          <a:blip r:embed="rId2"/>
          <a:stretch/>
        </p:blipFill>
        <p:spPr>
          <a:xfrm>
            <a:off x="157320" y="142920"/>
            <a:ext cx="3433680" cy="2933640"/>
          </a:xfrm>
          <a:prstGeom prst="rect">
            <a:avLst/>
          </a:prstGeom>
          <a:ln w="0">
            <a:noFill/>
          </a:ln>
        </p:spPr>
      </p:pic>
      <p:pic>
        <p:nvPicPr>
          <p:cNvPr id="218" name="Рисунок 3"/>
          <p:cNvPicPr/>
          <p:nvPr/>
        </p:nvPicPr>
        <p:blipFill>
          <a:blip r:embed="rId3"/>
          <a:stretch/>
        </p:blipFill>
        <p:spPr>
          <a:xfrm>
            <a:off x="3000240" y="3454560"/>
            <a:ext cx="7314840" cy="326016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PlaceHolder 1"/>
          <p:cNvSpPr>
            <a:spLocks noGrp="1"/>
          </p:cNvSpPr>
          <p:nvPr>
            <p:ph type="title"/>
          </p:nvPr>
        </p:nvSpPr>
        <p:spPr>
          <a:xfrm>
            <a:off x="539509" y="216190"/>
            <a:ext cx="8596440" cy="132048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rmAutofit/>
          </a:bodyPr>
          <a:lstStyle/>
          <a:p>
            <a:pPr indent="0" algn="ctr">
              <a:lnSpc>
                <a:spcPct val="100000"/>
              </a:lnSpc>
              <a:buNone/>
            </a:pPr>
            <a:r>
              <a:rPr lang="ru-RU" sz="3200" b="1" strike="noStrike" spc="-1" dirty="0" smtClean="0">
                <a:latin typeface="Trebuchet MS"/>
              </a:rPr>
              <a:t>1. </a:t>
            </a:r>
            <a:r>
              <a:rPr lang="ru-RU" sz="3200" b="1" strike="noStrike" spc="-1" dirty="0" err="1" smtClean="0">
                <a:latin typeface="Trebuchet MS"/>
              </a:rPr>
              <a:t>Чи</a:t>
            </a:r>
            <a:r>
              <a:rPr lang="ru-RU" sz="3200" b="1" strike="noStrike" spc="-1" dirty="0" smtClean="0">
                <a:latin typeface="Trebuchet MS"/>
              </a:rPr>
              <a:t> </a:t>
            </a:r>
            <a:r>
              <a:rPr lang="ru-RU" sz="3200" b="1" strike="noStrike" spc="-1" dirty="0" err="1" smtClean="0">
                <a:latin typeface="Trebuchet MS"/>
              </a:rPr>
              <a:t>ознайомлені</a:t>
            </a:r>
            <a:r>
              <a:rPr lang="ru-RU" sz="3200" b="1" strike="noStrike" spc="-1" dirty="0" smtClean="0">
                <a:latin typeface="Trebuchet MS"/>
              </a:rPr>
              <a:t> Ви з ОПП, яка </a:t>
            </a:r>
            <a:r>
              <a:rPr lang="ru-RU" sz="3200" b="1" strike="noStrike" spc="-1" dirty="0" err="1" smtClean="0">
                <a:latin typeface="Trebuchet MS"/>
              </a:rPr>
              <a:t>опублікована</a:t>
            </a:r>
            <a:r>
              <a:rPr lang="ru-RU" sz="3200" b="1" strike="noStrike" spc="-1" dirty="0" smtClean="0">
                <a:latin typeface="Trebuchet MS"/>
              </a:rPr>
              <a:t> на </a:t>
            </a:r>
            <a:r>
              <a:rPr lang="ru-RU" sz="3200" b="1" strike="noStrike" spc="-1" dirty="0" err="1" smtClean="0">
                <a:latin typeface="Trebuchet MS"/>
              </a:rPr>
              <a:t>сайті</a:t>
            </a:r>
            <a:r>
              <a:rPr lang="ru-RU" sz="3200" b="1" strike="noStrike" spc="-1" dirty="0" smtClean="0">
                <a:latin typeface="Trebuchet MS"/>
              </a:rPr>
              <a:t> </a:t>
            </a:r>
            <a:r>
              <a:rPr lang="ru-RU" sz="3200" b="1" strike="noStrike" spc="-1" dirty="0" err="1" smtClean="0">
                <a:latin typeface="Trebuchet MS"/>
              </a:rPr>
              <a:t>інституту</a:t>
            </a:r>
            <a:r>
              <a:rPr lang="ru-RU" sz="3200" b="1" strike="noStrike" spc="-1" dirty="0" smtClean="0">
                <a:latin typeface="Trebuchet MS"/>
              </a:rPr>
              <a:t>?</a:t>
            </a:r>
            <a:endParaRPr lang="uk-UA" sz="3200" b="0" strike="noStrike" spc="-1" dirty="0">
              <a:latin typeface="Trebuchet MS"/>
            </a:endParaRPr>
          </a:p>
        </p:txBody>
      </p:sp>
      <p:graphicFrame>
        <p:nvGraphicFramePr>
          <p:cNvPr id="172" name="Таблиця 9"/>
          <p:cNvGraphicFramePr/>
          <p:nvPr>
            <p:extLst>
              <p:ext uri="{D42A27DB-BD31-4B8C-83A1-F6EECF244321}">
                <p14:modId xmlns:p14="http://schemas.microsoft.com/office/powerpoint/2010/main" val="2144931549"/>
              </p:ext>
            </p:extLst>
          </p:nvPr>
        </p:nvGraphicFramePr>
        <p:xfrm>
          <a:off x="619432" y="1966452"/>
          <a:ext cx="9311149" cy="4433988"/>
        </p:xfrm>
        <a:graphic>
          <a:graphicData uri="http://schemas.openxmlformats.org/drawingml/2006/table">
            <a:tbl>
              <a:tblPr/>
              <a:tblGrid>
                <a:gridCol w="112087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6332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72064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50433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743587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658375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1249438">
                <a:tc>
                  <a:txBody>
                    <a:bodyPr/>
                    <a:lstStyle/>
                    <a:p>
                      <a:endParaRPr lang="uk-UA" sz="1800" b="0" strike="noStrike" spc="-1" dirty="0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3200" b="1" strike="noStrike" spc="-1" smtClean="0">
                          <a:solidFill>
                            <a:srgbClr val="000000"/>
                          </a:solidFill>
                          <a:latin typeface="Trebuchet MS"/>
                        </a:rPr>
                        <a:t>АСБ</a:t>
                      </a:r>
                      <a:endParaRPr lang="uk-UA" sz="3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3200" b="1" strike="noStrike" spc="-1" smtClean="0">
                          <a:solidFill>
                            <a:srgbClr val="000000"/>
                          </a:solidFill>
                          <a:latin typeface="Trebuchet MS"/>
                        </a:rPr>
                        <a:t>ССБ</a:t>
                      </a:r>
                      <a:endParaRPr lang="uk-UA" sz="3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3200" b="1" strike="noStrike" spc="-1" smtClean="0">
                          <a:solidFill>
                            <a:srgbClr val="000000"/>
                          </a:solidFill>
                          <a:latin typeface="Trebuchet MS"/>
                        </a:rPr>
                        <a:t>ЕМБ</a:t>
                      </a:r>
                      <a:endParaRPr lang="uk-UA" sz="3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3200" b="1" strike="noStrike" spc="-1" smtClean="0">
                          <a:solidFill>
                            <a:srgbClr val="000000"/>
                          </a:solidFill>
                          <a:latin typeface="Trebuchet MS"/>
                        </a:rPr>
                        <a:t>ЛДБ</a:t>
                      </a:r>
                      <a:endParaRPr lang="uk-UA" sz="3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3200" b="1" strike="noStrike" spc="-1" smtClean="0">
                          <a:solidFill>
                            <a:srgbClr val="000000"/>
                          </a:solidFill>
                          <a:latin typeface="Trebuchet MS"/>
                        </a:rPr>
                        <a:t>ФТБ</a:t>
                      </a:r>
                      <a:endParaRPr lang="uk-UA" sz="3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57350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3200" b="1" strike="noStrike" spc="-1" smtClean="0">
                          <a:solidFill>
                            <a:srgbClr val="000000"/>
                          </a:solidFill>
                          <a:latin typeface="Trebuchet MS"/>
                        </a:rPr>
                        <a:t>ТАК</a:t>
                      </a:r>
                      <a:endParaRPr lang="uk-UA" sz="3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2400" b="0" strike="noStrike" spc="-1" smtClean="0">
                          <a:solidFill>
                            <a:srgbClr val="000000"/>
                          </a:solidFill>
                          <a:latin typeface="Trebuchet MS"/>
                        </a:rPr>
                        <a:t>18 (90%)</a:t>
                      </a:r>
                      <a:endParaRPr lang="uk-UA" sz="24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2400" b="0" strike="noStrike" spc="-1" smtClean="0">
                          <a:solidFill>
                            <a:srgbClr val="000000"/>
                          </a:solidFill>
                          <a:latin typeface="Trebuchet MS"/>
                        </a:rPr>
                        <a:t>34 (87,2%)</a:t>
                      </a:r>
                      <a:endParaRPr lang="uk-UA" sz="24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2400" b="0" strike="noStrike" spc="-1" smtClean="0">
                          <a:solidFill>
                            <a:srgbClr val="000000"/>
                          </a:solidFill>
                          <a:latin typeface="Trebuchet MS"/>
                        </a:rPr>
                        <a:t>40 (93%)</a:t>
                      </a:r>
                      <a:endParaRPr lang="uk-UA" sz="24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2400" b="0" strike="noStrike" spc="-1" smtClean="0">
                          <a:solidFill>
                            <a:schemeClr val="tx1"/>
                          </a:solidFill>
                          <a:latin typeface="Trebuchet MS"/>
                        </a:rPr>
                        <a:t>15 (71,4%)</a:t>
                      </a:r>
                      <a:endParaRPr lang="uk-UA" sz="24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2400" b="0" strike="noStrike" spc="-1" dirty="0" smtClean="0">
                          <a:solidFill>
                            <a:schemeClr val="tx1"/>
                          </a:solidFill>
                          <a:latin typeface="Trebuchet MS"/>
                        </a:rPr>
                        <a:t>46 </a:t>
                      </a:r>
                      <a:r>
                        <a:rPr lang="uk-UA" sz="2400" b="0" strike="noStrike" spc="-1" dirty="0" smtClean="0">
                          <a:solidFill>
                            <a:schemeClr val="tx1"/>
                          </a:solidFill>
                          <a:latin typeface="Trebuchet MS"/>
                        </a:rPr>
                        <a:t>(</a:t>
                      </a:r>
                      <a:r>
                        <a:rPr lang="uk-UA" sz="2400" b="0" strike="noStrike" spc="-1" dirty="0" smtClean="0">
                          <a:solidFill>
                            <a:schemeClr val="tx1"/>
                          </a:solidFill>
                          <a:latin typeface="Trebuchet MS"/>
                        </a:rPr>
                        <a:t>90%)</a:t>
                      </a:r>
                      <a:endParaRPr lang="uk-UA" sz="24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61104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3200" b="1" strike="noStrike" spc="-1" smtClean="0">
                          <a:solidFill>
                            <a:srgbClr val="000000"/>
                          </a:solidFill>
                          <a:latin typeface="Trebuchet MS"/>
                        </a:rPr>
                        <a:t>НІ</a:t>
                      </a:r>
                      <a:endParaRPr lang="uk-UA" sz="3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2400" b="0" strike="noStrike" spc="-1" smtClean="0">
                          <a:solidFill>
                            <a:srgbClr val="000000"/>
                          </a:solidFill>
                          <a:latin typeface="Trebuchet MS"/>
                        </a:rPr>
                        <a:t>2 (10%)</a:t>
                      </a:r>
                      <a:endParaRPr lang="uk-UA" sz="24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2400" b="0" strike="noStrike" spc="-1" smtClean="0">
                          <a:solidFill>
                            <a:srgbClr val="000000"/>
                          </a:solidFill>
                          <a:latin typeface="Trebuchet MS"/>
                        </a:rPr>
                        <a:t>5 (12,8%)</a:t>
                      </a:r>
                      <a:endParaRPr lang="uk-UA" sz="24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2400" b="0" strike="noStrike" spc="-1" smtClean="0">
                          <a:solidFill>
                            <a:srgbClr val="000000"/>
                          </a:solidFill>
                          <a:latin typeface="Trebuchet MS"/>
                        </a:rPr>
                        <a:t>3 (7%)</a:t>
                      </a:r>
                      <a:endParaRPr lang="uk-UA" sz="24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2400" b="0" strike="noStrike" spc="-1" dirty="0" smtClean="0">
                          <a:solidFill>
                            <a:schemeClr val="tx1"/>
                          </a:solidFill>
                          <a:latin typeface="Trebuchet MS"/>
                        </a:rPr>
                        <a:t>6 (28,6%)</a:t>
                      </a:r>
                      <a:endParaRPr lang="uk-UA" sz="24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2400" b="0" strike="noStrike" spc="-1" dirty="0" smtClean="0">
                          <a:solidFill>
                            <a:schemeClr val="tx1"/>
                          </a:solidFill>
                          <a:latin typeface="Trebuchet MS"/>
                        </a:rPr>
                        <a:t>5 (10%)</a:t>
                      </a:r>
                      <a:endParaRPr lang="uk-UA" sz="24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PlaceHolder 1"/>
          <p:cNvSpPr>
            <a:spLocks noGrp="1"/>
          </p:cNvSpPr>
          <p:nvPr>
            <p:ph type="title"/>
          </p:nvPr>
        </p:nvSpPr>
        <p:spPr>
          <a:xfrm>
            <a:off x="0" y="365040"/>
            <a:ext cx="10043640" cy="13251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lstStyle/>
          <a:p>
            <a:pPr indent="0" algn="ctr">
              <a:lnSpc>
                <a:spcPct val="100000"/>
              </a:lnSpc>
              <a:buNone/>
            </a:pPr>
            <a:r>
              <a:rPr lang="ru-RU" sz="3000" b="1" strike="noStrike" spc="-1" dirty="0">
                <a:solidFill>
                  <a:srgbClr val="000000"/>
                </a:solidFill>
                <a:latin typeface="Trebuchet MS"/>
              </a:rPr>
              <a:t>2.Чи </a:t>
            </a:r>
            <a:r>
              <a:rPr lang="ru-RU" sz="3000" b="1" strike="noStrike" spc="-1" dirty="0" err="1">
                <a:solidFill>
                  <a:srgbClr val="000000"/>
                </a:solidFill>
                <a:latin typeface="Trebuchet MS"/>
              </a:rPr>
              <a:t>знаєте</a:t>
            </a:r>
            <a:r>
              <a:rPr lang="ru-RU" sz="3000" b="1" strike="noStrike" spc="-1" dirty="0">
                <a:solidFill>
                  <a:srgbClr val="000000"/>
                </a:solidFill>
                <a:latin typeface="Trebuchet MS"/>
              </a:rPr>
              <a:t>, </a:t>
            </a:r>
            <a:r>
              <a:rPr lang="ru-RU" sz="3000" b="1" strike="noStrike" spc="-1" dirty="0" err="1">
                <a:solidFill>
                  <a:srgbClr val="000000"/>
                </a:solidFill>
                <a:latin typeface="Trebuchet MS"/>
              </a:rPr>
              <a:t>якими</a:t>
            </a:r>
            <a:r>
              <a:rPr lang="ru-RU" sz="3000" b="1" strike="noStrike" spc="-1" dirty="0">
                <a:solidFill>
                  <a:srgbClr val="000000"/>
                </a:solidFill>
                <a:latin typeface="Trebuchet MS"/>
              </a:rPr>
              <a:t> </a:t>
            </a:r>
            <a:r>
              <a:rPr lang="ru-RU" sz="3000" b="1" strike="noStrike" spc="-1" dirty="0" err="1">
                <a:solidFill>
                  <a:srgbClr val="000000"/>
                </a:solidFill>
                <a:latin typeface="Trebuchet MS"/>
              </a:rPr>
              <a:t>фаховими</a:t>
            </a:r>
            <a:r>
              <a:rPr lang="ru-RU" sz="3000" b="1" strike="noStrike" spc="-1" dirty="0">
                <a:solidFill>
                  <a:srgbClr val="000000"/>
                </a:solidFill>
                <a:latin typeface="Trebuchet MS"/>
              </a:rPr>
              <a:t> компетентностями </a:t>
            </a:r>
            <a:r>
              <a:rPr lang="ru-RU" sz="3000" b="1" strike="noStrike" spc="-1" dirty="0" err="1">
                <a:solidFill>
                  <a:srgbClr val="000000"/>
                </a:solidFill>
                <a:latin typeface="Trebuchet MS"/>
              </a:rPr>
              <a:t>мають</a:t>
            </a:r>
            <a:r>
              <a:rPr lang="ru-RU" sz="3000" b="1" strike="noStrike" spc="-1" dirty="0">
                <a:solidFill>
                  <a:srgbClr val="000000"/>
                </a:solidFill>
                <a:latin typeface="Trebuchet MS"/>
              </a:rPr>
              <a:t> </a:t>
            </a:r>
            <a:r>
              <a:rPr lang="ru-RU" sz="3000" b="1" strike="noStrike" spc="-1" dirty="0" err="1">
                <a:solidFill>
                  <a:srgbClr val="000000"/>
                </a:solidFill>
                <a:latin typeface="Trebuchet MS"/>
              </a:rPr>
              <a:t>володіти</a:t>
            </a:r>
            <a:r>
              <a:rPr lang="ru-RU" sz="3000" b="1" strike="noStrike" spc="-1" dirty="0">
                <a:solidFill>
                  <a:srgbClr val="000000"/>
                </a:solidFill>
                <a:latin typeface="Trebuchet MS"/>
              </a:rPr>
              <a:t> </a:t>
            </a:r>
            <a:r>
              <a:rPr lang="ru-RU" sz="3000" b="1" strike="noStrike" spc="-1" dirty="0" err="1">
                <a:solidFill>
                  <a:srgbClr val="000000"/>
                </a:solidFill>
                <a:latin typeface="Trebuchet MS"/>
              </a:rPr>
              <a:t>здобувачі</a:t>
            </a:r>
            <a:r>
              <a:rPr lang="ru-RU" sz="3000" b="1" strike="noStrike" spc="-1" dirty="0">
                <a:solidFill>
                  <a:srgbClr val="000000"/>
                </a:solidFill>
                <a:latin typeface="Trebuchet MS"/>
              </a:rPr>
              <a:t> </a:t>
            </a:r>
            <a:r>
              <a:rPr lang="ru-RU" sz="3000" b="1" strike="noStrike" spc="-1" dirty="0" err="1">
                <a:solidFill>
                  <a:srgbClr val="000000"/>
                </a:solidFill>
                <a:latin typeface="Trebuchet MS"/>
              </a:rPr>
              <a:t>освіти</a:t>
            </a:r>
            <a:r>
              <a:rPr lang="ru-RU" sz="3000" b="1" strike="noStrike" spc="-1" dirty="0">
                <a:solidFill>
                  <a:srgbClr val="000000"/>
                </a:solidFill>
                <a:latin typeface="Trebuchet MS"/>
              </a:rPr>
              <a:t> </a:t>
            </a:r>
            <a:r>
              <a:rPr lang="ru-RU" sz="3000" b="1" strike="noStrike" spc="-1" dirty="0" err="1">
                <a:solidFill>
                  <a:srgbClr val="000000"/>
                </a:solidFill>
                <a:latin typeface="Trebuchet MS"/>
              </a:rPr>
              <a:t>після</a:t>
            </a:r>
            <a:r>
              <a:rPr lang="ru-RU" sz="3000" b="1" strike="noStrike" spc="-1" dirty="0">
                <a:solidFill>
                  <a:srgbClr val="000000"/>
                </a:solidFill>
                <a:latin typeface="Trebuchet MS"/>
              </a:rPr>
              <a:t> </a:t>
            </a:r>
            <a:r>
              <a:rPr lang="ru-RU" sz="3000" b="1" strike="noStrike" spc="-1" dirty="0" err="1">
                <a:solidFill>
                  <a:srgbClr val="000000"/>
                </a:solidFill>
                <a:latin typeface="Trebuchet MS"/>
              </a:rPr>
              <a:t>завершення</a:t>
            </a:r>
            <a:r>
              <a:rPr lang="ru-RU" sz="3000" b="1" strike="noStrike" spc="-1" dirty="0">
                <a:solidFill>
                  <a:srgbClr val="000000"/>
                </a:solidFill>
                <a:latin typeface="Trebuchet MS"/>
              </a:rPr>
              <a:t> </a:t>
            </a:r>
            <a:r>
              <a:rPr lang="ru-RU" sz="3000" b="1" strike="noStrike" spc="-1" dirty="0" err="1">
                <a:solidFill>
                  <a:srgbClr val="000000"/>
                </a:solidFill>
                <a:latin typeface="Trebuchet MS"/>
              </a:rPr>
              <a:t>навчання</a:t>
            </a:r>
            <a:r>
              <a:rPr lang="ru-RU" sz="3000" b="1" strike="noStrike" spc="-1" dirty="0">
                <a:solidFill>
                  <a:srgbClr val="000000"/>
                </a:solidFill>
                <a:latin typeface="Trebuchet MS"/>
              </a:rPr>
              <a:t> за </a:t>
            </a:r>
            <a:r>
              <a:rPr lang="ru-RU" sz="3000" b="1" strike="noStrike" spc="-1" dirty="0" err="1">
                <a:solidFill>
                  <a:srgbClr val="000000"/>
                </a:solidFill>
                <a:latin typeface="Trebuchet MS"/>
              </a:rPr>
              <a:t>даною</a:t>
            </a:r>
            <a:r>
              <a:rPr lang="ru-RU" sz="3000" b="1" strike="noStrike" spc="-1" dirty="0">
                <a:solidFill>
                  <a:srgbClr val="000000"/>
                </a:solidFill>
                <a:latin typeface="Trebuchet MS"/>
              </a:rPr>
              <a:t> ОПП?</a:t>
            </a:r>
            <a:endParaRPr lang="uk-UA" sz="3000" b="0" strike="noStrike" spc="-1" dirty="0">
              <a:solidFill>
                <a:srgbClr val="000000"/>
              </a:solidFill>
              <a:latin typeface="Trebuchet MS"/>
            </a:endParaRPr>
          </a:p>
        </p:txBody>
      </p:sp>
      <p:graphicFrame>
        <p:nvGraphicFramePr>
          <p:cNvPr id="174" name="Таблиця 3"/>
          <p:cNvGraphicFramePr/>
          <p:nvPr>
            <p:extLst>
              <p:ext uri="{D42A27DB-BD31-4B8C-83A1-F6EECF244321}">
                <p14:modId xmlns:p14="http://schemas.microsoft.com/office/powerpoint/2010/main" val="623644833"/>
              </p:ext>
            </p:extLst>
          </p:nvPr>
        </p:nvGraphicFramePr>
        <p:xfrm>
          <a:off x="600120" y="2071800"/>
          <a:ext cx="9443520" cy="4515480"/>
        </p:xfrm>
        <a:graphic>
          <a:graphicData uri="http://schemas.openxmlformats.org/drawingml/2006/table">
            <a:tbl>
              <a:tblPr/>
              <a:tblGrid>
                <a:gridCol w="157392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7392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57392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57392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57392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57392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1023120">
                <a:tc>
                  <a:txBody>
                    <a:bodyPr/>
                    <a:lstStyle/>
                    <a:p>
                      <a:endParaRPr lang="uk-UA" sz="1800" b="0" strike="noStrike" spc="-1" dirty="0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3200" b="1" strike="noStrike" spc="-1">
                          <a:solidFill>
                            <a:srgbClr val="000000"/>
                          </a:solidFill>
                          <a:latin typeface="Trebuchet MS"/>
                        </a:rPr>
                        <a:t>АСБ</a:t>
                      </a:r>
                      <a:endParaRPr lang="uk-UA" sz="3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3200" b="1" strike="noStrike" spc="-1">
                          <a:solidFill>
                            <a:srgbClr val="000000"/>
                          </a:solidFill>
                          <a:latin typeface="Trebuchet MS"/>
                        </a:rPr>
                        <a:t>ССБ</a:t>
                      </a:r>
                      <a:endParaRPr lang="uk-UA" sz="3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3200" b="1" strike="noStrike" spc="-1">
                          <a:solidFill>
                            <a:srgbClr val="000000"/>
                          </a:solidFill>
                          <a:latin typeface="Trebuchet MS"/>
                        </a:rPr>
                        <a:t>ЕМБ</a:t>
                      </a:r>
                      <a:endParaRPr lang="uk-UA" sz="3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3200" b="1" strike="noStrike" spc="-1">
                          <a:solidFill>
                            <a:srgbClr val="000000"/>
                          </a:solidFill>
                          <a:latin typeface="Trebuchet MS"/>
                        </a:rPr>
                        <a:t>ЛДБ</a:t>
                      </a:r>
                      <a:endParaRPr lang="uk-UA" sz="3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3200" b="1" strike="noStrike" spc="-1">
                          <a:solidFill>
                            <a:srgbClr val="000000"/>
                          </a:solidFill>
                          <a:latin typeface="Trebuchet MS"/>
                        </a:rPr>
                        <a:t>ФТБ</a:t>
                      </a:r>
                      <a:endParaRPr lang="uk-UA" sz="3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0911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400" b="1" strike="noStrike" spc="-1">
                          <a:solidFill>
                            <a:srgbClr val="000000"/>
                          </a:solidFill>
                          <a:latin typeface="Trebuchet MS"/>
                        </a:rPr>
                        <a:t>так, знаю</a:t>
                      </a:r>
                      <a:endParaRPr lang="uk-UA" sz="24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2000" b="0" strike="noStrike" spc="-1">
                          <a:solidFill>
                            <a:schemeClr val="tx1"/>
                          </a:solidFill>
                          <a:latin typeface="Trebuchet MS"/>
                        </a:rPr>
                        <a:t>9 (45%)</a:t>
                      </a:r>
                      <a:endParaRPr lang="uk-UA" sz="2000" b="0" strike="noStrike" spc="-1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2000" b="0" strike="noStrike" spc="-1">
                          <a:solidFill>
                            <a:schemeClr val="tx1"/>
                          </a:solidFill>
                          <a:latin typeface="Trebuchet MS"/>
                        </a:rPr>
                        <a:t>19 (48,7%)</a:t>
                      </a:r>
                      <a:endParaRPr lang="uk-UA" sz="2000" b="0" strike="noStrike" spc="-1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2000" b="0" strike="noStrike" spc="-1">
                          <a:solidFill>
                            <a:schemeClr val="tx1"/>
                          </a:solidFill>
                          <a:latin typeface="Trebuchet MS"/>
                        </a:rPr>
                        <a:t>21 (48,8%)</a:t>
                      </a:r>
                      <a:endParaRPr lang="uk-UA" sz="2000" b="0" strike="noStrike" spc="-1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2000" b="0" strike="noStrike" spc="-1" dirty="0" smtClean="0">
                          <a:solidFill>
                            <a:schemeClr val="tx1"/>
                          </a:solidFill>
                          <a:latin typeface="Trebuchet MS"/>
                        </a:rPr>
                        <a:t>12 (57,1)</a:t>
                      </a:r>
                      <a:endParaRPr lang="uk-UA" sz="20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2000" b="0" strike="noStrike" spc="-1" dirty="0" smtClean="0">
                          <a:solidFill>
                            <a:schemeClr val="tx1"/>
                          </a:solidFill>
                          <a:latin typeface="Trebuchet MS"/>
                        </a:rPr>
                        <a:t>38 </a:t>
                      </a:r>
                      <a:r>
                        <a:rPr lang="uk-UA" sz="2000" b="0" strike="noStrike" spc="-1" dirty="0">
                          <a:solidFill>
                            <a:schemeClr val="tx1"/>
                          </a:solidFill>
                          <a:latin typeface="Trebuchet MS"/>
                        </a:rPr>
                        <a:t>(75%)</a:t>
                      </a:r>
                      <a:endParaRPr lang="uk-UA" sz="20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3780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400" b="1" strike="noStrike" spc="-1">
                          <a:solidFill>
                            <a:srgbClr val="000000"/>
                          </a:solidFill>
                          <a:latin typeface="Trebuchet MS"/>
                        </a:rPr>
                        <a:t>знаю, але не чітко</a:t>
                      </a:r>
                      <a:endParaRPr lang="uk-UA" sz="24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2000" b="0" strike="noStrike" spc="-1" dirty="0">
                          <a:solidFill>
                            <a:schemeClr val="tx1"/>
                          </a:solidFill>
                          <a:latin typeface="Trebuchet MS"/>
                        </a:rPr>
                        <a:t>11(55%)</a:t>
                      </a:r>
                      <a:endParaRPr lang="uk-UA" sz="20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2000" b="0" strike="noStrike" spc="-1">
                          <a:solidFill>
                            <a:schemeClr val="tx1"/>
                          </a:solidFill>
                          <a:latin typeface="Trebuchet MS"/>
                        </a:rPr>
                        <a:t>17 (43,6%)</a:t>
                      </a:r>
                      <a:endParaRPr lang="uk-UA" sz="2000" b="0" strike="noStrike" spc="-1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2000" b="0" strike="noStrike" spc="-1">
                          <a:solidFill>
                            <a:schemeClr val="tx1"/>
                          </a:solidFill>
                          <a:latin typeface="Trebuchet MS"/>
                        </a:rPr>
                        <a:t>19 (44,2%)</a:t>
                      </a:r>
                      <a:endParaRPr lang="uk-UA" sz="2000" b="0" strike="noStrike" spc="-1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2000" b="0" strike="noStrike" spc="-1" dirty="0" smtClean="0">
                          <a:solidFill>
                            <a:schemeClr val="tx1"/>
                          </a:solidFill>
                          <a:latin typeface="Trebuchet MS"/>
                        </a:rPr>
                        <a:t>8 (38,1%)</a:t>
                      </a:r>
                      <a:endParaRPr lang="uk-UA" sz="20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2000" b="0" strike="noStrike" spc="-1" dirty="0" smtClean="0">
                          <a:solidFill>
                            <a:schemeClr val="tx1"/>
                          </a:solidFill>
                          <a:latin typeface="Trebuchet MS"/>
                        </a:rPr>
                        <a:t>13 </a:t>
                      </a:r>
                      <a:r>
                        <a:rPr lang="uk-UA" sz="2000" b="0" strike="noStrike" spc="-1" dirty="0">
                          <a:solidFill>
                            <a:schemeClr val="tx1"/>
                          </a:solidFill>
                          <a:latin typeface="Trebuchet MS"/>
                        </a:rPr>
                        <a:t>(25%)</a:t>
                      </a:r>
                      <a:endParaRPr lang="uk-UA" sz="20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0231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400" b="1" strike="noStrike" spc="-1">
                          <a:solidFill>
                            <a:srgbClr val="000000"/>
                          </a:solidFill>
                          <a:latin typeface="Trebuchet MS"/>
                        </a:rPr>
                        <a:t>не знаю</a:t>
                      </a:r>
                      <a:endParaRPr lang="uk-UA" sz="24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2000" b="0" strike="noStrike" spc="-1">
                          <a:solidFill>
                            <a:srgbClr val="000000"/>
                          </a:solidFill>
                          <a:latin typeface="Trebuchet MS"/>
                        </a:rPr>
                        <a:t>-</a:t>
                      </a:r>
                      <a:endParaRPr lang="uk-UA" sz="20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2000" b="0" strike="noStrike" spc="-1" dirty="0">
                          <a:solidFill>
                            <a:srgbClr val="000000"/>
                          </a:solidFill>
                          <a:latin typeface="Trebuchet MS"/>
                        </a:rPr>
                        <a:t>3 (7,7%)</a:t>
                      </a:r>
                      <a:endParaRPr lang="uk-UA" sz="20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2000" b="0" strike="noStrike" spc="-1">
                          <a:solidFill>
                            <a:srgbClr val="000000"/>
                          </a:solidFill>
                          <a:latin typeface="Trebuchet MS"/>
                        </a:rPr>
                        <a:t>3 (7%)</a:t>
                      </a:r>
                      <a:endParaRPr lang="uk-UA" sz="20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2000" b="0" strike="noStrike" spc="-1" dirty="0" smtClean="0">
                          <a:solidFill>
                            <a:srgbClr val="000000"/>
                          </a:solidFill>
                          <a:latin typeface="Trebuchet MS"/>
                        </a:rPr>
                        <a:t>1 (4,8%)</a:t>
                      </a:r>
                      <a:endParaRPr lang="uk-UA" sz="20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2000" b="0" strike="noStrike" spc="-1">
                          <a:solidFill>
                            <a:srgbClr val="000000"/>
                          </a:solidFill>
                          <a:latin typeface="Trebuchet MS"/>
                        </a:rPr>
                        <a:t>-</a:t>
                      </a:r>
                      <a:endParaRPr lang="uk-UA" sz="20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PlaceHolder 1"/>
          <p:cNvSpPr>
            <a:spLocks noGrp="1"/>
          </p:cNvSpPr>
          <p:nvPr>
            <p:ph type="title"/>
          </p:nvPr>
        </p:nvSpPr>
        <p:spPr>
          <a:xfrm>
            <a:off x="200160" y="186480"/>
            <a:ext cx="9615240" cy="174348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lstStyle/>
          <a:p>
            <a:pPr indent="0" algn="ctr">
              <a:lnSpc>
                <a:spcPct val="100000"/>
              </a:lnSpc>
              <a:buNone/>
            </a:pPr>
            <a:r>
              <a:rPr lang="ru-RU" sz="3000" b="1" strike="noStrike" spc="-1" dirty="0">
                <a:solidFill>
                  <a:srgbClr val="000000"/>
                </a:solidFill>
                <a:latin typeface="Trebuchet MS"/>
              </a:rPr>
              <a:t>3. </a:t>
            </a:r>
            <a:r>
              <a:rPr lang="ru-RU" sz="3000" b="1" strike="noStrike" spc="-1" dirty="0" err="1">
                <a:solidFill>
                  <a:srgbClr val="000000"/>
                </a:solidFill>
                <a:latin typeface="Trebuchet MS"/>
              </a:rPr>
              <a:t>Чи</a:t>
            </a:r>
            <a:r>
              <a:rPr lang="ru-RU" sz="3000" b="1" strike="noStrike" spc="-1" dirty="0">
                <a:solidFill>
                  <a:srgbClr val="000000"/>
                </a:solidFill>
                <a:latin typeface="Trebuchet MS"/>
              </a:rPr>
              <a:t> </a:t>
            </a:r>
            <a:r>
              <a:rPr lang="ru-RU" sz="3000" b="1" strike="noStrike" spc="-1" dirty="0" err="1">
                <a:solidFill>
                  <a:srgbClr val="000000"/>
                </a:solidFill>
                <a:latin typeface="Trebuchet MS"/>
              </a:rPr>
              <a:t>вважаєте</a:t>
            </a:r>
            <a:r>
              <a:rPr lang="ru-RU" sz="3000" b="1" strike="noStrike" spc="-1" dirty="0">
                <a:solidFill>
                  <a:srgbClr val="000000"/>
                </a:solidFill>
                <a:latin typeface="Trebuchet MS"/>
              </a:rPr>
              <a:t> Ви, </a:t>
            </a:r>
            <a:r>
              <a:rPr lang="ru-RU" sz="3000" b="1" strike="noStrike" spc="-1" dirty="0" err="1">
                <a:solidFill>
                  <a:srgbClr val="000000"/>
                </a:solidFill>
                <a:latin typeface="Trebuchet MS"/>
              </a:rPr>
              <a:t>що</a:t>
            </a:r>
            <a:r>
              <a:rPr lang="ru-RU" sz="3000" b="1" strike="noStrike" spc="-1" dirty="0">
                <a:solidFill>
                  <a:srgbClr val="000000"/>
                </a:solidFill>
                <a:latin typeface="Trebuchet MS"/>
              </a:rPr>
              <a:t> </a:t>
            </a:r>
            <a:r>
              <a:rPr lang="ru-RU" sz="3000" b="1" strike="noStrike" spc="-1" dirty="0" err="1">
                <a:solidFill>
                  <a:srgbClr val="000000"/>
                </a:solidFill>
                <a:latin typeface="Trebuchet MS"/>
              </a:rPr>
              <a:t>запропонований</a:t>
            </a:r>
            <a:r>
              <a:rPr lang="ru-RU" sz="3000" b="1" strike="noStrike" spc="-1" dirty="0">
                <a:solidFill>
                  <a:srgbClr val="000000"/>
                </a:solidFill>
                <a:latin typeface="Trebuchet MS"/>
              </a:rPr>
              <a:t> у ОПП </a:t>
            </a:r>
            <a:r>
              <a:rPr lang="ru-RU" sz="3000" b="1" strike="noStrike" spc="-1" dirty="0" err="1">
                <a:solidFill>
                  <a:srgbClr val="000000"/>
                </a:solidFill>
                <a:latin typeface="Trebuchet MS"/>
              </a:rPr>
              <a:t>обсяг</a:t>
            </a:r>
            <a:r>
              <a:rPr lang="ru-RU" sz="3000" b="1" strike="noStrike" spc="-1" dirty="0">
                <a:solidFill>
                  <a:srgbClr val="000000"/>
                </a:solidFill>
                <a:latin typeface="Trebuchet MS"/>
              </a:rPr>
              <a:t> </a:t>
            </a:r>
            <a:r>
              <a:rPr lang="ru-RU" sz="3000" b="1" strike="noStrike" spc="-1" dirty="0" err="1">
                <a:solidFill>
                  <a:srgbClr val="000000"/>
                </a:solidFill>
                <a:latin typeface="Trebuchet MS"/>
              </a:rPr>
              <a:t>фахових</a:t>
            </a:r>
            <a:r>
              <a:rPr lang="ru-RU" sz="3000" b="1" strike="noStrike" spc="-1" dirty="0">
                <a:solidFill>
                  <a:srgbClr val="000000"/>
                </a:solidFill>
                <a:latin typeface="Trebuchet MS"/>
              </a:rPr>
              <a:t> компетентностей є </a:t>
            </a:r>
            <a:r>
              <a:rPr lang="ru-RU" sz="3000" b="1" strike="noStrike" spc="-1" dirty="0" err="1">
                <a:solidFill>
                  <a:srgbClr val="000000"/>
                </a:solidFill>
                <a:latin typeface="Trebuchet MS"/>
              </a:rPr>
              <a:t>достатнім</a:t>
            </a:r>
            <a:r>
              <a:rPr lang="ru-RU" sz="3000" b="1" strike="noStrike" spc="-1" dirty="0">
                <a:solidFill>
                  <a:srgbClr val="000000"/>
                </a:solidFill>
                <a:latin typeface="Trebuchet MS"/>
              </a:rPr>
              <a:t>?</a:t>
            </a:r>
            <a:endParaRPr lang="uk-UA" sz="3000" b="0" strike="noStrike" spc="-1" dirty="0">
              <a:solidFill>
                <a:srgbClr val="000000"/>
              </a:solidFill>
              <a:latin typeface="Trebuchet MS"/>
            </a:endParaRPr>
          </a:p>
        </p:txBody>
      </p:sp>
      <p:graphicFrame>
        <p:nvGraphicFramePr>
          <p:cNvPr id="176" name="Таблиця 3"/>
          <p:cNvGraphicFramePr/>
          <p:nvPr>
            <p:extLst>
              <p:ext uri="{D42A27DB-BD31-4B8C-83A1-F6EECF244321}">
                <p14:modId xmlns:p14="http://schemas.microsoft.com/office/powerpoint/2010/main" val="3721076780"/>
              </p:ext>
            </p:extLst>
          </p:nvPr>
        </p:nvGraphicFramePr>
        <p:xfrm>
          <a:off x="200160" y="1271520"/>
          <a:ext cx="9976680" cy="5250600"/>
        </p:xfrm>
        <a:graphic>
          <a:graphicData uri="http://schemas.openxmlformats.org/drawingml/2006/table">
            <a:tbl>
              <a:tblPr/>
              <a:tblGrid>
                <a:gridCol w="192024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40508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66284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66284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66284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66284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871200">
                <a:tc>
                  <a:txBody>
                    <a:bodyPr/>
                    <a:lstStyle/>
                    <a:p>
                      <a:endParaRPr lang="uk-UA" sz="1800" b="0" strike="noStrike" spc="-1" dirty="0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3200" b="0" strike="noStrike" spc="-1">
                          <a:solidFill>
                            <a:srgbClr val="000000"/>
                          </a:solidFill>
                          <a:latin typeface="Trebuchet MS"/>
                        </a:rPr>
                        <a:t>АСБ</a:t>
                      </a:r>
                      <a:endParaRPr lang="uk-UA" sz="3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3200" b="0" strike="noStrike" spc="-1">
                          <a:solidFill>
                            <a:srgbClr val="000000"/>
                          </a:solidFill>
                          <a:latin typeface="Trebuchet MS"/>
                        </a:rPr>
                        <a:t>ССБ</a:t>
                      </a:r>
                      <a:endParaRPr lang="uk-UA" sz="3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3200" b="0" strike="noStrike" spc="-1">
                          <a:solidFill>
                            <a:srgbClr val="000000"/>
                          </a:solidFill>
                          <a:latin typeface="Trebuchet MS"/>
                        </a:rPr>
                        <a:t>ЕМБ</a:t>
                      </a:r>
                      <a:endParaRPr lang="uk-UA" sz="3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3200" b="0" strike="noStrike" spc="-1">
                          <a:solidFill>
                            <a:srgbClr val="000000"/>
                          </a:solidFill>
                          <a:latin typeface="Trebuchet MS"/>
                        </a:rPr>
                        <a:t>ЛДБ</a:t>
                      </a:r>
                      <a:endParaRPr lang="uk-UA" sz="3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3200" b="0" strike="noStrike" spc="-1">
                          <a:solidFill>
                            <a:srgbClr val="000000"/>
                          </a:solidFill>
                          <a:latin typeface="Trebuchet MS"/>
                        </a:rPr>
                        <a:t>ФТБ</a:t>
                      </a:r>
                      <a:endParaRPr lang="uk-UA" sz="3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856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400" b="0" strike="noStrike" spc="-1">
                          <a:solidFill>
                            <a:srgbClr val="000000"/>
                          </a:solidFill>
                          <a:latin typeface="Trebuchet MS"/>
                        </a:rPr>
                        <a:t> обсяг достатній</a:t>
                      </a:r>
                      <a:endParaRPr lang="uk-UA" sz="24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2000" b="0" strike="noStrike" spc="-1">
                          <a:solidFill>
                            <a:srgbClr val="000000"/>
                          </a:solidFill>
                          <a:latin typeface="Trebuchet MS"/>
                        </a:rPr>
                        <a:t>15(75%)</a:t>
                      </a:r>
                      <a:endParaRPr lang="uk-UA" sz="20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2000" b="0" strike="noStrike" spc="-1">
                          <a:solidFill>
                            <a:srgbClr val="000000"/>
                          </a:solidFill>
                          <a:latin typeface="Trebuchet MS"/>
                        </a:rPr>
                        <a:t>30 (76,9%)</a:t>
                      </a:r>
                      <a:endParaRPr lang="uk-UA" sz="20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2000" b="0" strike="noStrike" spc="-1">
                          <a:solidFill>
                            <a:schemeClr val="tx1"/>
                          </a:solidFill>
                          <a:latin typeface="Trebuchet MS"/>
                        </a:rPr>
                        <a:t>29 (67,4%)</a:t>
                      </a:r>
                      <a:endParaRPr lang="uk-UA" sz="2000" b="0" strike="noStrike" spc="-1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2000" b="0" strike="noStrike" spc="-1" dirty="0" smtClean="0">
                          <a:solidFill>
                            <a:schemeClr val="tx1"/>
                          </a:solidFill>
                          <a:latin typeface="Trebuchet MS"/>
                        </a:rPr>
                        <a:t>13 </a:t>
                      </a:r>
                      <a:r>
                        <a:rPr lang="uk-UA" sz="2000" b="0" strike="noStrike" spc="-1" dirty="0">
                          <a:solidFill>
                            <a:schemeClr val="tx1"/>
                          </a:solidFill>
                          <a:latin typeface="Trebuchet MS"/>
                        </a:rPr>
                        <a:t>(</a:t>
                      </a:r>
                      <a:r>
                        <a:rPr lang="uk-UA" sz="2000" b="0" strike="noStrike" spc="-1" dirty="0" smtClean="0">
                          <a:solidFill>
                            <a:schemeClr val="tx1"/>
                          </a:solidFill>
                          <a:latin typeface="Trebuchet MS"/>
                        </a:rPr>
                        <a:t>61,9%)</a:t>
                      </a:r>
                      <a:endParaRPr lang="uk-UA" sz="20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2000" b="0" strike="noStrike" spc="-1" dirty="0" smtClean="0">
                          <a:solidFill>
                            <a:schemeClr val="tx1"/>
                          </a:solidFill>
                          <a:latin typeface="Trebuchet MS"/>
                        </a:rPr>
                        <a:t>40 </a:t>
                      </a:r>
                      <a:r>
                        <a:rPr lang="uk-UA" sz="2000" b="0" strike="noStrike" spc="-1" dirty="0">
                          <a:solidFill>
                            <a:schemeClr val="tx1"/>
                          </a:solidFill>
                          <a:latin typeface="Trebuchet MS"/>
                        </a:rPr>
                        <a:t>(</a:t>
                      </a:r>
                      <a:r>
                        <a:rPr lang="uk-UA" sz="2000" b="0" strike="noStrike" spc="-1" dirty="0" smtClean="0">
                          <a:solidFill>
                            <a:schemeClr val="tx1"/>
                          </a:solidFill>
                          <a:latin typeface="Trebuchet MS"/>
                        </a:rPr>
                        <a:t>78,5%)</a:t>
                      </a:r>
                      <a:endParaRPr lang="uk-UA" sz="20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8571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400" b="0" strike="noStrike" spc="-1">
                          <a:solidFill>
                            <a:srgbClr val="000000"/>
                          </a:solidFill>
                          <a:latin typeface="Trebuchet MS"/>
                        </a:rPr>
                        <a:t>обсяг надмірний</a:t>
                      </a:r>
                      <a:endParaRPr lang="uk-UA" sz="24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2000" b="0" strike="noStrike" spc="-1">
                          <a:solidFill>
                            <a:srgbClr val="000000"/>
                          </a:solidFill>
                          <a:latin typeface="Trebuchet MS"/>
                        </a:rPr>
                        <a:t>3(15%)</a:t>
                      </a:r>
                      <a:endParaRPr lang="uk-UA" sz="20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2000" b="0" strike="noStrike" spc="-1">
                          <a:solidFill>
                            <a:srgbClr val="000000"/>
                          </a:solidFill>
                          <a:latin typeface="Trebuchet MS"/>
                        </a:rPr>
                        <a:t>-</a:t>
                      </a:r>
                      <a:endParaRPr lang="uk-UA" sz="20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2000" b="0" strike="noStrike" spc="-1">
                          <a:solidFill>
                            <a:schemeClr val="tx1"/>
                          </a:solidFill>
                          <a:latin typeface="Trebuchet MS"/>
                        </a:rPr>
                        <a:t>1 (2,3%)</a:t>
                      </a:r>
                      <a:endParaRPr lang="uk-UA" sz="2000" b="0" strike="noStrike" spc="-1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2000" b="0" strike="noStrike" spc="-1" dirty="0" smtClean="0">
                          <a:solidFill>
                            <a:schemeClr val="tx1"/>
                          </a:solidFill>
                          <a:latin typeface="Trebuchet MS"/>
                        </a:rPr>
                        <a:t>8 (38,1%)</a:t>
                      </a:r>
                      <a:endParaRPr lang="uk-UA" sz="20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2000" b="0" strike="noStrike" spc="-1" dirty="0">
                          <a:solidFill>
                            <a:schemeClr val="tx1"/>
                          </a:solidFill>
                          <a:latin typeface="Trebuchet MS"/>
                        </a:rPr>
                        <a:t>-</a:t>
                      </a:r>
                      <a:endParaRPr lang="uk-UA" sz="20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8283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400" b="0" strike="noStrike" spc="-1">
                          <a:solidFill>
                            <a:srgbClr val="000000"/>
                          </a:solidFill>
                          <a:latin typeface="Trebuchet MS"/>
                        </a:rPr>
                        <a:t>обсяг недостатній</a:t>
                      </a:r>
                      <a:endParaRPr lang="uk-UA" sz="24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2000" b="0" strike="noStrike" spc="-1">
                          <a:solidFill>
                            <a:srgbClr val="000000"/>
                          </a:solidFill>
                          <a:latin typeface="Trebuchet MS"/>
                        </a:rPr>
                        <a:t>-</a:t>
                      </a:r>
                      <a:endParaRPr lang="uk-UA" sz="20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2000" b="0" strike="noStrike" spc="-1">
                          <a:solidFill>
                            <a:srgbClr val="000000"/>
                          </a:solidFill>
                          <a:latin typeface="Trebuchet MS"/>
                        </a:rPr>
                        <a:t>-</a:t>
                      </a:r>
                      <a:endParaRPr lang="uk-UA" sz="20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2000" b="0" strike="noStrike" spc="-1">
                          <a:solidFill>
                            <a:schemeClr val="tx1"/>
                          </a:solidFill>
                          <a:latin typeface="Trebuchet MS"/>
                        </a:rPr>
                        <a:t>2 (4,7%)</a:t>
                      </a:r>
                      <a:endParaRPr lang="uk-UA" sz="2000" b="0" strike="noStrike" spc="-1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2000" b="0" strike="noStrike" spc="-1">
                          <a:solidFill>
                            <a:schemeClr val="tx1"/>
                          </a:solidFill>
                          <a:latin typeface="Trebuchet MS"/>
                        </a:rPr>
                        <a:t>-</a:t>
                      </a:r>
                      <a:endParaRPr lang="uk-UA" sz="2000" b="0" strike="noStrike" spc="-1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2000" b="0" strike="noStrike" spc="-1" dirty="0" smtClean="0">
                          <a:solidFill>
                            <a:schemeClr val="tx1"/>
                          </a:solidFill>
                          <a:latin typeface="Trebuchet MS"/>
                        </a:rPr>
                        <a:t>2 (3,9%)</a:t>
                      </a:r>
                      <a:endParaRPr lang="uk-UA" sz="20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8082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400" b="0" strike="noStrike" spc="-1">
                          <a:solidFill>
                            <a:srgbClr val="000000"/>
                          </a:solidFill>
                          <a:latin typeface="Trebuchet MS"/>
                        </a:rPr>
                        <a:t>не готовий/а дати відповідь</a:t>
                      </a:r>
                      <a:endParaRPr lang="uk-UA" sz="24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2000" b="0" strike="noStrike" spc="-1">
                          <a:solidFill>
                            <a:srgbClr val="000000"/>
                          </a:solidFill>
                          <a:latin typeface="Trebuchet MS"/>
                        </a:rPr>
                        <a:t>2 (10%)</a:t>
                      </a:r>
                      <a:endParaRPr lang="uk-UA" sz="20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2000" b="0" strike="noStrike" spc="-1">
                          <a:solidFill>
                            <a:srgbClr val="000000"/>
                          </a:solidFill>
                          <a:latin typeface="Trebuchet MS"/>
                        </a:rPr>
                        <a:t>9 (23,1%)</a:t>
                      </a:r>
                      <a:endParaRPr lang="uk-UA" sz="20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2000" b="0" strike="noStrike" spc="-1" dirty="0">
                          <a:solidFill>
                            <a:schemeClr val="tx1"/>
                          </a:solidFill>
                          <a:latin typeface="Trebuchet MS"/>
                        </a:rPr>
                        <a:t>11 (25,6%)</a:t>
                      </a:r>
                      <a:endParaRPr lang="uk-UA" sz="20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2000" b="0" strike="noStrike" spc="-1" dirty="0" smtClean="0">
                          <a:solidFill>
                            <a:schemeClr val="tx1"/>
                          </a:solidFill>
                          <a:latin typeface="Trebuchet MS"/>
                        </a:rPr>
                        <a:t>-</a:t>
                      </a:r>
                      <a:endParaRPr lang="uk-UA" sz="20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2000" b="0" strike="noStrike" spc="-1" dirty="0" smtClean="0">
                          <a:solidFill>
                            <a:schemeClr val="tx1"/>
                          </a:solidFill>
                          <a:latin typeface="Trebuchet MS"/>
                        </a:rPr>
                        <a:t>9 </a:t>
                      </a:r>
                      <a:r>
                        <a:rPr lang="uk-UA" sz="2000" b="0" strike="noStrike" spc="-1" dirty="0">
                          <a:solidFill>
                            <a:schemeClr val="tx1"/>
                          </a:solidFill>
                          <a:latin typeface="Trebuchet MS"/>
                        </a:rPr>
                        <a:t>(</a:t>
                      </a:r>
                      <a:r>
                        <a:rPr lang="uk-UA" sz="2000" b="0" strike="noStrike" spc="-1" dirty="0" smtClean="0">
                          <a:solidFill>
                            <a:schemeClr val="tx1"/>
                          </a:solidFill>
                          <a:latin typeface="Trebuchet MS"/>
                        </a:rPr>
                        <a:t>17,6%)</a:t>
                      </a:r>
                      <a:endParaRPr lang="uk-UA" sz="20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PlaceHolder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10947400" cy="575564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 fontScale="90000"/>
          </a:bodyPr>
          <a:lstStyle/>
          <a:p>
            <a:pPr indent="0">
              <a:lnSpc>
                <a:spcPct val="100000"/>
              </a:lnSpc>
              <a:buNone/>
            </a:pPr>
            <a:r>
              <a:rPr lang="ru-RU" sz="3200" b="1" strike="noStrike" spc="-1" dirty="0" smtClean="0">
                <a:solidFill>
                  <a:srgbClr val="000000"/>
                </a:solidFill>
                <a:latin typeface="Trebuchet MS"/>
              </a:rPr>
              <a:t> 4.</a:t>
            </a:r>
            <a:r>
              <a:rPr lang="en-US" sz="3200" b="1" strike="noStrike" spc="-1" dirty="0" smtClean="0">
                <a:solidFill>
                  <a:srgbClr val="000000"/>
                </a:solidFill>
                <a:latin typeface="Trebuchet MS"/>
              </a:rPr>
              <a:t> </a:t>
            </a:r>
            <a:r>
              <a:rPr lang="uk-UA" sz="3200" b="1" strike="noStrike" spc="-1" dirty="0" smtClean="0">
                <a:solidFill>
                  <a:srgbClr val="000000"/>
                </a:solidFill>
                <a:latin typeface="Trebuchet MS"/>
              </a:rPr>
              <a:t>  </a:t>
            </a:r>
            <a:r>
              <a:rPr lang="ru-RU" sz="3200" b="1" strike="noStrike" spc="-1" dirty="0" err="1" smtClean="0">
                <a:solidFill>
                  <a:srgbClr val="000000"/>
                </a:solidFill>
                <a:latin typeface="Trebuchet MS"/>
              </a:rPr>
              <a:t>Якщо</a:t>
            </a:r>
            <a:r>
              <a:rPr lang="ru-RU" sz="3200" b="1" strike="noStrike" spc="-1" dirty="0" smtClean="0">
                <a:solidFill>
                  <a:srgbClr val="000000"/>
                </a:solidFill>
                <a:latin typeface="Trebuchet MS"/>
              </a:rPr>
              <a:t> </a:t>
            </a:r>
            <a:r>
              <a:rPr lang="ru-RU" sz="3200" b="1" strike="noStrike" spc="-1" dirty="0">
                <a:solidFill>
                  <a:srgbClr val="000000"/>
                </a:solidFill>
                <a:latin typeface="Trebuchet MS"/>
              </a:rPr>
              <a:t>Ви </a:t>
            </a:r>
            <a:r>
              <a:rPr lang="ru-RU" sz="3200" b="1" strike="noStrike" spc="-1" dirty="0" err="1">
                <a:solidFill>
                  <a:srgbClr val="000000"/>
                </a:solidFill>
                <a:latin typeface="Trebuchet MS"/>
              </a:rPr>
              <a:t>вважаєте</a:t>
            </a:r>
            <a:r>
              <a:rPr lang="ru-RU" sz="3200" b="1" strike="noStrike" spc="-1" dirty="0">
                <a:solidFill>
                  <a:srgbClr val="000000"/>
                </a:solidFill>
                <a:latin typeface="Trebuchet MS"/>
              </a:rPr>
              <a:t>, </a:t>
            </a:r>
            <a:r>
              <a:rPr lang="ru-RU" sz="3200" b="1" strike="noStrike" spc="-1" dirty="0" err="1">
                <a:solidFill>
                  <a:srgbClr val="000000"/>
                </a:solidFill>
                <a:latin typeface="Trebuchet MS"/>
              </a:rPr>
              <a:t>що</a:t>
            </a:r>
            <a:r>
              <a:rPr lang="ru-RU" sz="3200" b="1" strike="noStrike" spc="-1" dirty="0">
                <a:solidFill>
                  <a:srgbClr val="000000"/>
                </a:solidFill>
                <a:latin typeface="Trebuchet MS"/>
              </a:rPr>
              <a:t> </a:t>
            </a:r>
            <a:r>
              <a:rPr lang="ru-RU" sz="3200" b="1" strike="noStrike" spc="-1" dirty="0" err="1">
                <a:solidFill>
                  <a:srgbClr val="000000"/>
                </a:solidFill>
                <a:latin typeface="Trebuchet MS"/>
              </a:rPr>
              <a:t>запропонований</a:t>
            </a:r>
            <a:r>
              <a:rPr lang="ru-RU" sz="3200" b="1" strike="noStrike" spc="-1" dirty="0">
                <a:solidFill>
                  <a:srgbClr val="000000"/>
                </a:solidFill>
                <a:latin typeface="Trebuchet MS"/>
              </a:rPr>
              <a:t> </a:t>
            </a:r>
            <a:r>
              <a:rPr lang="ru-RU" sz="3200" b="1" strike="noStrike" spc="-1" dirty="0" err="1">
                <a:solidFill>
                  <a:srgbClr val="000000"/>
                </a:solidFill>
                <a:latin typeface="Trebuchet MS"/>
              </a:rPr>
              <a:t>обсяг</a:t>
            </a:r>
            <a:r>
              <a:rPr lang="ru-RU" sz="3200" b="1" strike="noStrike" spc="-1" dirty="0">
                <a:solidFill>
                  <a:srgbClr val="000000"/>
                </a:solidFill>
                <a:latin typeface="Trebuchet MS"/>
              </a:rPr>
              <a:t> </a:t>
            </a:r>
            <a:r>
              <a:rPr lang="ru-RU" sz="3200" b="1" strike="noStrike" spc="-1" dirty="0" err="1" smtClean="0">
                <a:solidFill>
                  <a:srgbClr val="000000"/>
                </a:solidFill>
                <a:latin typeface="Trebuchet MS"/>
              </a:rPr>
              <a:t>фахових</a:t>
            </a:r>
            <a:r>
              <a:rPr lang="ru-RU" sz="3200" b="1" strike="noStrike" spc="-1" dirty="0">
                <a:solidFill>
                  <a:srgbClr val="000000"/>
                </a:solidFill>
                <a:latin typeface="Trebuchet MS"/>
              </a:rPr>
              <a:t> компетентностей є </a:t>
            </a:r>
            <a:r>
              <a:rPr lang="ru-RU" sz="3200" b="1" strike="noStrike" spc="-1" dirty="0" err="1">
                <a:solidFill>
                  <a:srgbClr val="000000"/>
                </a:solidFill>
                <a:latin typeface="Trebuchet MS"/>
              </a:rPr>
              <a:t>недостатнім</a:t>
            </a:r>
            <a:r>
              <a:rPr lang="ru-RU" sz="3200" b="1" strike="noStrike" spc="-1" dirty="0">
                <a:solidFill>
                  <a:srgbClr val="000000"/>
                </a:solidFill>
                <a:latin typeface="Trebuchet MS"/>
              </a:rPr>
              <a:t>, </a:t>
            </a:r>
            <a:r>
              <a:rPr lang="ru-RU" sz="3200" b="1" strike="noStrike" spc="-1" dirty="0" err="1">
                <a:solidFill>
                  <a:srgbClr val="000000"/>
                </a:solidFill>
                <a:latin typeface="Trebuchet MS"/>
              </a:rPr>
              <a:t>або</a:t>
            </a:r>
            <a:r>
              <a:rPr lang="ru-RU" sz="3200" b="1" strike="noStrike" spc="-1" dirty="0">
                <a:solidFill>
                  <a:srgbClr val="000000"/>
                </a:solidFill>
                <a:latin typeface="Trebuchet MS"/>
              </a:rPr>
              <a:t> </a:t>
            </a:r>
            <a:r>
              <a:rPr lang="ru-RU" sz="3200" b="1" strike="noStrike" spc="-1" dirty="0" err="1" smtClean="0">
                <a:solidFill>
                  <a:srgbClr val="000000"/>
                </a:solidFill>
                <a:latin typeface="Trebuchet MS"/>
              </a:rPr>
              <a:t>надмірним</a:t>
            </a:r>
            <a:r>
              <a:rPr lang="ru-RU" sz="3200" b="1" strike="noStrike" spc="-1" dirty="0">
                <a:solidFill>
                  <a:srgbClr val="000000"/>
                </a:solidFill>
                <a:latin typeface="Trebuchet MS"/>
              </a:rPr>
              <a:t>, </a:t>
            </a:r>
            <a:r>
              <a:rPr lang="ru-RU" sz="3200" b="1" strike="noStrike" spc="-1" dirty="0" err="1">
                <a:solidFill>
                  <a:srgbClr val="000000"/>
                </a:solidFill>
                <a:latin typeface="Trebuchet MS"/>
              </a:rPr>
              <a:t>напишіть</a:t>
            </a:r>
            <a:r>
              <a:rPr lang="ru-RU" sz="3200" b="1" strike="noStrike" spc="-1" dirty="0">
                <a:solidFill>
                  <a:srgbClr val="000000"/>
                </a:solidFill>
                <a:latin typeface="Trebuchet MS"/>
              </a:rPr>
              <a:t> </a:t>
            </a:r>
            <a:r>
              <a:rPr lang="ru-RU" sz="3200" b="1" strike="noStrike" spc="-1" dirty="0" err="1">
                <a:solidFill>
                  <a:srgbClr val="000000"/>
                </a:solidFill>
                <a:latin typeface="Trebuchet MS"/>
              </a:rPr>
              <a:t>Ваші</a:t>
            </a:r>
            <a:r>
              <a:rPr lang="ru-RU" sz="3200" b="1" strike="noStrike" spc="-1" dirty="0">
                <a:solidFill>
                  <a:srgbClr val="000000"/>
                </a:solidFill>
                <a:latin typeface="Trebuchet MS"/>
              </a:rPr>
              <a:t> </a:t>
            </a:r>
            <a:r>
              <a:rPr lang="ru-RU" sz="3200" b="1" strike="noStrike" spc="-1" dirty="0" err="1" smtClean="0">
                <a:solidFill>
                  <a:srgbClr val="000000"/>
                </a:solidFill>
                <a:latin typeface="Trebuchet MS"/>
              </a:rPr>
              <a:t>зауваження</a:t>
            </a:r>
            <a:r>
              <a:rPr sz="3200" dirty="0"/>
              <a:t/>
            </a:r>
            <a:br>
              <a:rPr sz="3200" dirty="0"/>
            </a:br>
            <a:r>
              <a:rPr lang="uk-UA" sz="3200" dirty="0" smtClean="0"/>
              <a:t/>
            </a:r>
            <a:br>
              <a:rPr lang="uk-UA" sz="3200" dirty="0" smtClean="0"/>
            </a:br>
            <a:r>
              <a:rPr lang="ru-RU" sz="2800" b="0" strike="noStrike" spc="-1" dirty="0" smtClean="0">
                <a:solidFill>
                  <a:srgbClr val="000000"/>
                </a:solidFill>
                <a:latin typeface="Trebuchet MS"/>
              </a:rPr>
              <a:t>1</a:t>
            </a:r>
            <a:r>
              <a:rPr lang="ru-RU" sz="2800" b="0" strike="noStrike" spc="-1" dirty="0">
                <a:solidFill>
                  <a:srgbClr val="000000"/>
                </a:solidFill>
                <a:latin typeface="Trebuchet MS"/>
              </a:rPr>
              <a:t>. </a:t>
            </a:r>
            <a:r>
              <a:rPr lang="ru-RU" sz="2800" b="0" strike="noStrike" spc="-1" dirty="0" err="1">
                <a:solidFill>
                  <a:srgbClr val="000000"/>
                </a:solidFill>
                <a:latin typeface="Trebuchet MS"/>
              </a:rPr>
              <a:t>Щоб</a:t>
            </a:r>
            <a:r>
              <a:rPr lang="ru-RU" sz="2800" b="0" strike="noStrike" spc="-1" dirty="0">
                <a:solidFill>
                  <a:srgbClr val="000000"/>
                </a:solidFill>
                <a:latin typeface="Trebuchet MS"/>
              </a:rPr>
              <a:t> </a:t>
            </a:r>
            <a:r>
              <a:rPr lang="ru-RU" sz="2800" b="0" strike="noStrike" spc="-1" dirty="0" err="1">
                <a:solidFill>
                  <a:srgbClr val="000000"/>
                </a:solidFill>
                <a:latin typeface="Trebuchet MS"/>
              </a:rPr>
              <a:t>більше</a:t>
            </a:r>
            <a:r>
              <a:rPr lang="ru-RU" sz="2800" b="0" strike="noStrike" spc="-1" dirty="0">
                <a:solidFill>
                  <a:srgbClr val="000000"/>
                </a:solidFill>
                <a:latin typeface="Trebuchet MS"/>
              </a:rPr>
              <a:t> </a:t>
            </a:r>
            <a:r>
              <a:rPr lang="ru-RU" sz="2800" b="0" strike="noStrike" spc="-1" dirty="0" err="1">
                <a:solidFill>
                  <a:srgbClr val="000000"/>
                </a:solidFill>
                <a:latin typeface="Trebuchet MS"/>
              </a:rPr>
              <a:t>було</a:t>
            </a:r>
            <a:r>
              <a:rPr lang="ru-RU" sz="2800" b="0" strike="noStrike" spc="-1" dirty="0">
                <a:solidFill>
                  <a:srgbClr val="000000"/>
                </a:solidFill>
                <a:latin typeface="Trebuchet MS"/>
              </a:rPr>
              <a:t> </a:t>
            </a:r>
            <a:r>
              <a:rPr lang="ru-RU" sz="2800" b="0" strike="noStrike" spc="-1" dirty="0" err="1">
                <a:solidFill>
                  <a:srgbClr val="000000"/>
                </a:solidFill>
                <a:latin typeface="Trebuchet MS"/>
              </a:rPr>
              <a:t>інформації</a:t>
            </a:r>
            <a:r>
              <a:rPr lang="ru-RU" sz="2800" b="0" strike="noStrike" spc="-1" dirty="0">
                <a:solidFill>
                  <a:srgbClr val="000000"/>
                </a:solidFill>
                <a:latin typeface="Trebuchet MS"/>
              </a:rPr>
              <a:t> </a:t>
            </a:r>
            <a:r>
              <a:rPr lang="ru-RU" sz="2800" b="0" strike="noStrike" spc="-1" dirty="0" err="1">
                <a:solidFill>
                  <a:srgbClr val="000000"/>
                </a:solidFill>
                <a:latin typeface="Trebuchet MS"/>
              </a:rPr>
              <a:t>щодо</a:t>
            </a:r>
            <a:r>
              <a:rPr lang="ru-RU" sz="2800" b="0" strike="noStrike" spc="-1" dirty="0">
                <a:solidFill>
                  <a:srgbClr val="000000"/>
                </a:solidFill>
                <a:latin typeface="Trebuchet MS"/>
              </a:rPr>
              <a:t> </a:t>
            </a:r>
            <a:r>
              <a:rPr lang="ru-RU" sz="2800" b="0" strike="noStrike" spc="-1" dirty="0" err="1" smtClean="0">
                <a:solidFill>
                  <a:srgbClr val="000000"/>
                </a:solidFill>
                <a:latin typeface="Trebuchet MS"/>
              </a:rPr>
              <a:t>цього</a:t>
            </a:r>
            <a:r>
              <a:rPr lang="ru-RU" sz="2800" b="0" strike="noStrike" spc="-1" dirty="0" smtClean="0">
                <a:solidFill>
                  <a:srgbClr val="000000"/>
                </a:solidFill>
                <a:latin typeface="Trebuchet MS"/>
              </a:rPr>
              <a:t> </a:t>
            </a:r>
            <a:r>
              <a:rPr lang="ru-RU" sz="2800" b="0" strike="noStrike" spc="-1" dirty="0" err="1" smtClean="0">
                <a:solidFill>
                  <a:srgbClr val="000000"/>
                </a:solidFill>
                <a:latin typeface="Trebuchet MS"/>
              </a:rPr>
              <a:t>питання</a:t>
            </a:r>
            <a:r>
              <a:rPr lang="ru-RU" sz="2800" b="0" strike="noStrike" spc="-1" dirty="0" smtClean="0">
                <a:solidFill>
                  <a:srgbClr val="000000"/>
                </a:solidFill>
                <a:latin typeface="Trebuchet MS"/>
              </a:rPr>
              <a:t> </a:t>
            </a:r>
            <a:r>
              <a:rPr lang="ru-RU" sz="2800" b="0" strike="noStrike" spc="-1" dirty="0">
                <a:solidFill>
                  <a:srgbClr val="000000"/>
                </a:solidFill>
                <a:latin typeface="Trebuchet MS"/>
              </a:rPr>
              <a:t>та </a:t>
            </a:r>
            <a:r>
              <a:rPr lang="ru-RU" sz="2800" b="0" strike="noStrike" spc="-1" dirty="0" err="1">
                <a:solidFill>
                  <a:srgbClr val="000000"/>
                </a:solidFill>
                <a:latin typeface="Trebuchet MS"/>
              </a:rPr>
              <a:t>детальніше</a:t>
            </a:r>
            <a:r>
              <a:rPr lang="ru-RU" sz="2800" b="0" strike="noStrike" spc="-1" dirty="0">
                <a:solidFill>
                  <a:srgbClr val="000000"/>
                </a:solidFill>
                <a:latin typeface="Trebuchet MS"/>
              </a:rPr>
              <a:t> </a:t>
            </a:r>
            <a:r>
              <a:rPr lang="ru-RU" sz="2800" b="0" strike="noStrike" spc="-1" dirty="0" err="1">
                <a:solidFill>
                  <a:srgbClr val="000000"/>
                </a:solidFill>
                <a:latin typeface="Trebuchet MS"/>
              </a:rPr>
              <a:t>ознайомлення</a:t>
            </a:r>
            <a:r>
              <a:rPr lang="ru-RU" sz="2800" b="0" strike="noStrike" spc="-1" dirty="0">
                <a:solidFill>
                  <a:srgbClr val="000000"/>
                </a:solidFill>
                <a:latin typeface="Trebuchet MS"/>
              </a:rPr>
              <a:t> </a:t>
            </a:r>
            <a:r>
              <a:rPr lang="ru-RU" sz="2800" b="0" strike="noStrike" spc="-1" dirty="0" smtClean="0">
                <a:solidFill>
                  <a:srgbClr val="000000"/>
                </a:solidFill>
                <a:latin typeface="Trebuchet MS"/>
              </a:rPr>
              <a:t>з </a:t>
            </a:r>
            <a:r>
              <a:rPr lang="ru-RU" sz="2800" b="0" strike="noStrike" spc="-1" dirty="0" err="1" smtClean="0">
                <a:solidFill>
                  <a:srgbClr val="000000"/>
                </a:solidFill>
                <a:latin typeface="Trebuchet MS"/>
              </a:rPr>
              <a:t>роботою</a:t>
            </a:r>
            <a:r>
              <a:rPr lang="ru-RU" sz="2800" b="0" strike="noStrike" spc="-1" dirty="0" smtClean="0">
                <a:solidFill>
                  <a:srgbClr val="000000"/>
                </a:solidFill>
                <a:latin typeface="Trebuchet MS"/>
              </a:rPr>
              <a:t> </a:t>
            </a:r>
            <a:r>
              <a:rPr lang="ru-RU" sz="2800" b="0" strike="noStrike" spc="-1" dirty="0" err="1" smtClean="0">
                <a:solidFill>
                  <a:srgbClr val="000000"/>
                </a:solidFill>
                <a:latin typeface="Trebuchet MS"/>
              </a:rPr>
              <a:t>медичних</a:t>
            </a:r>
            <a:r>
              <a:rPr lang="ru-RU" sz="2800" b="0" strike="noStrike" spc="-1" dirty="0" smtClean="0">
                <a:solidFill>
                  <a:srgbClr val="000000"/>
                </a:solidFill>
                <a:latin typeface="Trebuchet MS"/>
              </a:rPr>
              <a:t> </a:t>
            </a:r>
            <a:r>
              <a:rPr lang="ru-RU" sz="2800" b="0" strike="noStrike" spc="-1" dirty="0" err="1">
                <a:solidFill>
                  <a:srgbClr val="000000"/>
                </a:solidFill>
                <a:latin typeface="Trebuchet MS"/>
              </a:rPr>
              <a:t>фахівців</a:t>
            </a:r>
            <a:r>
              <a:rPr lang="ru-RU" sz="2800" b="0" strike="noStrike" spc="-1" dirty="0">
                <a:solidFill>
                  <a:srgbClr val="000000"/>
                </a:solidFill>
                <a:latin typeface="Trebuchet MS"/>
              </a:rPr>
              <a:t> (АСБ);</a:t>
            </a:r>
            <a:r>
              <a:rPr sz="2800" dirty="0"/>
              <a:t/>
            </a:r>
            <a:br>
              <a:rPr sz="2800" dirty="0"/>
            </a:br>
            <a:r>
              <a:rPr lang="ru-RU" sz="2800" b="0" strike="noStrike" spc="-1" dirty="0">
                <a:solidFill>
                  <a:srgbClr val="000000"/>
                </a:solidFill>
                <a:latin typeface="Trebuchet MS"/>
              </a:rPr>
              <a:t>2. </a:t>
            </a:r>
            <a:r>
              <a:rPr lang="ru-RU" sz="2800" b="0" strike="noStrike" spc="-1" dirty="0" err="1">
                <a:solidFill>
                  <a:srgbClr val="000000"/>
                </a:solidFill>
                <a:latin typeface="Trebuchet MS"/>
              </a:rPr>
              <a:t>Більше</a:t>
            </a:r>
            <a:r>
              <a:rPr lang="ru-RU" sz="2800" b="0" strike="noStrike" spc="-1" dirty="0">
                <a:solidFill>
                  <a:srgbClr val="000000"/>
                </a:solidFill>
                <a:latin typeface="Trebuchet MS"/>
              </a:rPr>
              <a:t> часу на </a:t>
            </a:r>
            <a:r>
              <a:rPr lang="ru-RU" sz="2800" b="0" strike="noStrike" spc="-1" dirty="0" err="1">
                <a:solidFill>
                  <a:srgbClr val="000000"/>
                </a:solidFill>
                <a:latin typeface="Trebuchet MS"/>
              </a:rPr>
              <a:t>клінічні</a:t>
            </a:r>
            <a:r>
              <a:rPr lang="ru-RU" sz="2800" b="0" strike="noStrike" spc="-1" dirty="0">
                <a:solidFill>
                  <a:srgbClr val="000000"/>
                </a:solidFill>
                <a:latin typeface="Trebuchet MS"/>
              </a:rPr>
              <a:t> </a:t>
            </a:r>
            <a:r>
              <a:rPr lang="ru-RU" sz="2800" b="0" strike="noStrike" spc="-1" dirty="0" err="1">
                <a:solidFill>
                  <a:srgbClr val="000000"/>
                </a:solidFill>
                <a:latin typeface="Trebuchet MS"/>
              </a:rPr>
              <a:t>дисципліни</a:t>
            </a:r>
            <a:r>
              <a:rPr lang="ru-RU" sz="2800" b="0" strike="noStrike" spc="-1" dirty="0">
                <a:solidFill>
                  <a:srgbClr val="000000"/>
                </a:solidFill>
                <a:latin typeface="Trebuchet MS"/>
              </a:rPr>
              <a:t>, </a:t>
            </a:r>
            <a:r>
              <a:rPr lang="ru-RU" sz="2800" b="0" strike="noStrike" spc="-1" dirty="0" err="1">
                <a:solidFill>
                  <a:srgbClr val="000000"/>
                </a:solidFill>
                <a:latin typeface="Trebuchet MS"/>
              </a:rPr>
              <a:t>менше</a:t>
            </a:r>
            <a:r>
              <a:rPr lang="ru-RU" sz="2800" b="0" strike="noStrike" spc="-1" dirty="0">
                <a:solidFill>
                  <a:srgbClr val="000000"/>
                </a:solidFill>
                <a:latin typeface="Trebuchet MS"/>
              </a:rPr>
              <a:t> </a:t>
            </a:r>
            <a:r>
              <a:rPr lang="ru-RU" sz="2800" b="0" strike="noStrike" spc="-1" dirty="0" err="1">
                <a:solidFill>
                  <a:srgbClr val="000000"/>
                </a:solidFill>
                <a:latin typeface="Trebuchet MS"/>
              </a:rPr>
              <a:t>дисциплін</a:t>
            </a:r>
            <a:r>
              <a:rPr lang="ru-RU" sz="2800" b="0" strike="noStrike" spc="-1" dirty="0">
                <a:solidFill>
                  <a:srgbClr val="000000"/>
                </a:solidFill>
                <a:latin typeface="Trebuchet MS"/>
              </a:rPr>
              <a:t> </a:t>
            </a:r>
            <a:r>
              <a:rPr lang="ru-RU" sz="2800" b="0" strike="noStrike" spc="-1" dirty="0" err="1">
                <a:solidFill>
                  <a:srgbClr val="000000"/>
                </a:solidFill>
                <a:latin typeface="Trebuchet MS"/>
              </a:rPr>
              <a:t>щодо</a:t>
            </a:r>
            <a:r>
              <a:rPr lang="ru-RU" sz="2800" b="0" strike="noStrike" spc="-1" dirty="0">
                <a:solidFill>
                  <a:srgbClr val="000000"/>
                </a:solidFill>
                <a:latin typeface="Trebuchet MS"/>
              </a:rPr>
              <a:t> </a:t>
            </a:r>
            <a:r>
              <a:rPr lang="ru-RU" sz="2800" b="0" strike="noStrike" spc="-1" dirty="0" err="1">
                <a:solidFill>
                  <a:srgbClr val="000000"/>
                </a:solidFill>
                <a:latin typeface="Trebuchet MS"/>
              </a:rPr>
              <a:t>організації</a:t>
            </a:r>
            <a:r>
              <a:rPr lang="ru-RU" sz="2800" b="0" strike="noStrike" spc="-1" dirty="0">
                <a:solidFill>
                  <a:srgbClr val="000000"/>
                </a:solidFill>
                <a:latin typeface="Trebuchet MS"/>
              </a:rPr>
              <a:t> </a:t>
            </a:r>
            <a:r>
              <a:rPr lang="ru-RU" sz="2800" b="0" strike="noStrike" spc="-1" dirty="0" err="1">
                <a:solidFill>
                  <a:srgbClr val="000000"/>
                </a:solidFill>
                <a:latin typeface="Trebuchet MS"/>
              </a:rPr>
              <a:t>роботи</a:t>
            </a:r>
            <a:r>
              <a:rPr lang="ru-RU" sz="2800" b="0" strike="noStrike" spc="-1" dirty="0">
                <a:solidFill>
                  <a:srgbClr val="000000"/>
                </a:solidFill>
                <a:latin typeface="Trebuchet MS"/>
              </a:rPr>
              <a:t> та догляду, </a:t>
            </a:r>
            <a:r>
              <a:rPr lang="ru-RU" sz="2800" b="0" strike="noStrike" spc="-1" dirty="0" err="1">
                <a:solidFill>
                  <a:srgbClr val="000000"/>
                </a:solidFill>
                <a:latin typeface="Trebuchet MS"/>
              </a:rPr>
              <a:t>зняти</a:t>
            </a:r>
            <a:r>
              <a:rPr lang="ru-RU" sz="2800" b="0" strike="noStrike" spc="-1" dirty="0">
                <a:solidFill>
                  <a:srgbClr val="000000"/>
                </a:solidFill>
                <a:latin typeface="Trebuchet MS"/>
              </a:rPr>
              <a:t> </a:t>
            </a:r>
            <a:r>
              <a:rPr lang="ru-RU" sz="2800" b="0" strike="noStrike" spc="-1" dirty="0" err="1">
                <a:solidFill>
                  <a:srgbClr val="000000"/>
                </a:solidFill>
                <a:latin typeface="Trebuchet MS"/>
              </a:rPr>
              <a:t>дисципліни</a:t>
            </a:r>
            <a:r>
              <a:rPr lang="ru-RU" sz="2800" b="0" strike="noStrike" spc="-1" dirty="0">
                <a:solidFill>
                  <a:srgbClr val="000000"/>
                </a:solidFill>
                <a:latin typeface="Trebuchet MS"/>
              </a:rPr>
              <a:t>, </a:t>
            </a:r>
            <a:r>
              <a:rPr lang="ru-RU" sz="2800" b="0" strike="noStrike" spc="-1" dirty="0" err="1">
                <a:solidFill>
                  <a:srgbClr val="000000"/>
                </a:solidFill>
                <a:latin typeface="Trebuchet MS"/>
              </a:rPr>
              <a:t>які</a:t>
            </a:r>
            <a:r>
              <a:rPr lang="ru-RU" sz="2800" b="0" strike="noStrike" spc="-1" dirty="0">
                <a:solidFill>
                  <a:srgbClr val="000000"/>
                </a:solidFill>
                <a:latin typeface="Trebuchet MS"/>
              </a:rPr>
              <a:t> </a:t>
            </a:r>
            <a:r>
              <a:rPr lang="ru-RU" sz="2800" b="0" strike="noStrike" spc="-1" dirty="0" err="1">
                <a:solidFill>
                  <a:srgbClr val="000000"/>
                </a:solidFill>
                <a:latin typeface="Trebuchet MS"/>
              </a:rPr>
              <a:t>додають</a:t>
            </a:r>
            <a:r>
              <a:rPr lang="ru-RU" sz="2800" b="0" strike="noStrike" spc="-1" dirty="0">
                <a:solidFill>
                  <a:srgbClr val="000000"/>
                </a:solidFill>
                <a:latin typeface="Trebuchet MS"/>
              </a:rPr>
              <a:t> </a:t>
            </a:r>
            <a:r>
              <a:rPr lang="ru-RU" sz="2800" b="0" strike="noStrike" spc="-1" dirty="0" err="1">
                <a:solidFill>
                  <a:srgbClr val="000000"/>
                </a:solidFill>
                <a:latin typeface="Trebuchet MS"/>
              </a:rPr>
              <a:t>непотрібну</a:t>
            </a:r>
            <a:r>
              <a:rPr lang="ru-RU" sz="2800" b="0" strike="noStrike" spc="-1" dirty="0">
                <a:solidFill>
                  <a:srgbClr val="000000"/>
                </a:solidFill>
                <a:latin typeface="Trebuchet MS"/>
              </a:rPr>
              <a:t> </a:t>
            </a:r>
            <a:r>
              <a:rPr lang="ru-RU" sz="2800" b="0" strike="noStrike" spc="-1" dirty="0" err="1">
                <a:solidFill>
                  <a:srgbClr val="000000"/>
                </a:solidFill>
                <a:latin typeface="Trebuchet MS"/>
              </a:rPr>
              <a:t>інформацію</a:t>
            </a:r>
            <a:r>
              <a:rPr lang="ru-RU" sz="2800" b="0" strike="noStrike" spc="-1" dirty="0">
                <a:solidFill>
                  <a:srgbClr val="000000"/>
                </a:solidFill>
                <a:latin typeface="Trebuchet MS"/>
              </a:rPr>
              <a:t> (</a:t>
            </a:r>
            <a:r>
              <a:rPr lang="ru-RU" sz="2800" b="0" strike="noStrike" spc="-1" dirty="0" err="1">
                <a:solidFill>
                  <a:srgbClr val="000000"/>
                </a:solidFill>
                <a:latin typeface="Trebuchet MS"/>
              </a:rPr>
              <a:t>основи</a:t>
            </a:r>
            <a:r>
              <a:rPr lang="ru-RU" sz="2800" b="0" strike="noStrike" spc="-1" dirty="0">
                <a:solidFill>
                  <a:srgbClr val="000000"/>
                </a:solidFill>
                <a:latin typeface="Trebuchet MS"/>
              </a:rPr>
              <a:t> </a:t>
            </a:r>
            <a:r>
              <a:rPr lang="ru-RU" sz="2800" b="0" strike="noStrike" spc="-1" dirty="0" err="1">
                <a:solidFill>
                  <a:srgbClr val="000000"/>
                </a:solidFill>
                <a:latin typeface="Trebuchet MS"/>
              </a:rPr>
              <a:t>масажу</a:t>
            </a:r>
            <a:r>
              <a:rPr lang="ru-RU" sz="2800" b="0" strike="noStrike" spc="-1" dirty="0">
                <a:solidFill>
                  <a:srgbClr val="000000"/>
                </a:solidFill>
                <a:latin typeface="Trebuchet MS"/>
              </a:rPr>
              <a:t>, менеджмент), </a:t>
            </a:r>
            <a:r>
              <a:rPr lang="ru-RU" sz="2800" b="0" strike="noStrike" spc="-1" dirty="0" err="1">
                <a:solidFill>
                  <a:srgbClr val="000000"/>
                </a:solidFill>
                <a:latin typeface="Trebuchet MS"/>
              </a:rPr>
              <a:t>підкорегувати</a:t>
            </a:r>
            <a:r>
              <a:rPr lang="ru-RU" sz="2800" b="0" strike="noStrike" spc="-1" dirty="0">
                <a:solidFill>
                  <a:srgbClr val="000000"/>
                </a:solidFill>
                <a:latin typeface="Trebuchet MS"/>
              </a:rPr>
              <a:t> </a:t>
            </a:r>
            <a:r>
              <a:rPr lang="ru-RU" sz="2800" b="0" strike="noStrike" spc="-1" dirty="0" err="1">
                <a:solidFill>
                  <a:srgbClr val="000000"/>
                </a:solidFill>
                <a:latin typeface="Trebuchet MS"/>
              </a:rPr>
              <a:t>теорію</a:t>
            </a:r>
            <a:r>
              <a:rPr lang="ru-RU" sz="2800" b="0" strike="noStrike" spc="-1" dirty="0">
                <a:solidFill>
                  <a:srgbClr val="000000"/>
                </a:solidFill>
                <a:latin typeface="Trebuchet MS"/>
              </a:rPr>
              <a:t> у </a:t>
            </a:r>
            <a:r>
              <a:rPr lang="ru-RU" sz="2800" b="0" strike="noStrike" spc="-1" dirty="0" err="1">
                <a:solidFill>
                  <a:srgbClr val="000000"/>
                </a:solidFill>
                <a:latin typeface="Trebuchet MS"/>
              </a:rPr>
              <a:t>зв’язку</a:t>
            </a:r>
            <a:r>
              <a:rPr lang="ru-RU" sz="2800" b="0" strike="noStrike" spc="-1" dirty="0">
                <a:solidFill>
                  <a:srgbClr val="000000"/>
                </a:solidFill>
                <a:latin typeface="Trebuchet MS"/>
              </a:rPr>
              <a:t> з </a:t>
            </a:r>
            <a:r>
              <a:rPr lang="ru-RU" sz="2800" b="0" strike="noStrike" spc="-1" dirty="0" err="1">
                <a:solidFill>
                  <a:srgbClr val="000000"/>
                </a:solidFill>
                <a:latin typeface="Trebuchet MS"/>
              </a:rPr>
              <a:t>реформуванням</a:t>
            </a:r>
            <a:r>
              <a:rPr lang="ru-RU" sz="2800" b="0" strike="noStrike" spc="-1" dirty="0">
                <a:solidFill>
                  <a:srgbClr val="000000"/>
                </a:solidFill>
                <a:latin typeface="Trebuchet MS"/>
              </a:rPr>
              <a:t> </a:t>
            </a:r>
            <a:r>
              <a:rPr lang="ru-RU" sz="2800" b="0" strike="noStrike" spc="-1" dirty="0" err="1">
                <a:solidFill>
                  <a:srgbClr val="000000"/>
                </a:solidFill>
                <a:latin typeface="Trebuchet MS"/>
              </a:rPr>
              <a:t>Естренної</a:t>
            </a:r>
            <a:r>
              <a:rPr lang="ru-RU" sz="2800" b="0" strike="noStrike" spc="-1" dirty="0">
                <a:solidFill>
                  <a:srgbClr val="000000"/>
                </a:solidFill>
                <a:latin typeface="Trebuchet MS"/>
              </a:rPr>
              <a:t> </a:t>
            </a:r>
            <a:r>
              <a:rPr lang="ru-RU" sz="2800" b="0" strike="noStrike" spc="-1" dirty="0" err="1">
                <a:solidFill>
                  <a:srgbClr val="000000"/>
                </a:solidFill>
                <a:latin typeface="Trebuchet MS"/>
              </a:rPr>
              <a:t>медичної</a:t>
            </a:r>
            <a:r>
              <a:rPr lang="ru-RU" sz="2800" b="0" strike="noStrike" spc="-1" dirty="0">
                <a:solidFill>
                  <a:srgbClr val="000000"/>
                </a:solidFill>
                <a:latin typeface="Trebuchet MS"/>
              </a:rPr>
              <a:t> </a:t>
            </a:r>
            <a:r>
              <a:rPr lang="ru-RU" sz="2800" b="0" strike="noStrike" spc="-1" dirty="0" err="1">
                <a:solidFill>
                  <a:srgbClr val="000000"/>
                </a:solidFill>
                <a:latin typeface="Trebuchet MS"/>
              </a:rPr>
              <a:t>допомоги</a:t>
            </a:r>
            <a:r>
              <a:rPr lang="ru-RU" sz="2800" b="0" strike="noStrike" spc="-1" dirty="0">
                <a:solidFill>
                  <a:srgbClr val="000000"/>
                </a:solidFill>
                <a:latin typeface="Trebuchet MS"/>
              </a:rPr>
              <a:t> станом на 2023 </a:t>
            </a:r>
            <a:r>
              <a:rPr lang="ru-RU" sz="2800" b="0" strike="noStrike" spc="-1" dirty="0" err="1">
                <a:solidFill>
                  <a:srgbClr val="000000"/>
                </a:solidFill>
                <a:latin typeface="Trebuchet MS"/>
              </a:rPr>
              <a:t>рік</a:t>
            </a:r>
            <a:r>
              <a:rPr lang="ru-RU" sz="2800" b="0" strike="noStrike" spc="-1" dirty="0">
                <a:solidFill>
                  <a:srgbClr val="000000"/>
                </a:solidFill>
                <a:latin typeface="Trebuchet MS"/>
              </a:rPr>
              <a:t>, </a:t>
            </a:r>
            <a:r>
              <a:rPr lang="ru-RU" sz="2800" b="0" strike="noStrike" spc="-1" dirty="0" err="1">
                <a:solidFill>
                  <a:srgbClr val="000000"/>
                </a:solidFill>
                <a:latin typeface="Trebuchet MS"/>
              </a:rPr>
              <a:t>більше</a:t>
            </a:r>
            <a:r>
              <a:rPr lang="ru-RU" sz="2800" b="0" strike="noStrike" spc="-1" dirty="0">
                <a:solidFill>
                  <a:srgbClr val="000000"/>
                </a:solidFill>
                <a:latin typeface="Trebuchet MS"/>
              </a:rPr>
              <a:t> </a:t>
            </a:r>
            <a:r>
              <a:rPr lang="ru-RU" sz="2800" b="0" strike="noStrike" spc="-1" dirty="0" err="1">
                <a:solidFill>
                  <a:srgbClr val="000000"/>
                </a:solidFill>
                <a:latin typeface="Trebuchet MS"/>
              </a:rPr>
              <a:t>практичних</a:t>
            </a:r>
            <a:r>
              <a:rPr lang="ru-RU" sz="2800" b="0" strike="noStrike" spc="-1" dirty="0">
                <a:solidFill>
                  <a:srgbClr val="000000"/>
                </a:solidFill>
                <a:latin typeface="Trebuchet MS"/>
              </a:rPr>
              <a:t> </a:t>
            </a:r>
            <a:r>
              <a:rPr lang="ru-RU" sz="2800" b="0" strike="noStrike" spc="-1" dirty="0" err="1">
                <a:solidFill>
                  <a:srgbClr val="000000"/>
                </a:solidFill>
                <a:latin typeface="Trebuchet MS"/>
              </a:rPr>
              <a:t>навичок</a:t>
            </a:r>
            <a:r>
              <a:rPr lang="ru-RU" sz="2800" b="0" strike="noStrike" spc="-1" dirty="0">
                <a:solidFill>
                  <a:srgbClr val="000000"/>
                </a:solidFill>
                <a:latin typeface="Trebuchet MS"/>
              </a:rPr>
              <a:t> і часу на них</a:t>
            </a:r>
            <a:r>
              <a:rPr lang="ru-RU" sz="2800" b="0" strike="noStrike" spc="-1" dirty="0" smtClean="0">
                <a:solidFill>
                  <a:srgbClr val="000000"/>
                </a:solidFill>
                <a:latin typeface="Trebuchet MS"/>
              </a:rPr>
              <a:t>, </a:t>
            </a:r>
            <a:r>
              <a:rPr lang="ru-RU" sz="2800" b="0" strike="noStrike" spc="-1" dirty="0" err="1">
                <a:solidFill>
                  <a:srgbClr val="000000"/>
                </a:solidFill>
                <a:latin typeface="Trebuchet MS"/>
              </a:rPr>
              <a:t>недостатня</a:t>
            </a:r>
            <a:r>
              <a:rPr lang="ru-RU" sz="2800" b="0" strike="noStrike" spc="-1" dirty="0">
                <a:solidFill>
                  <a:srgbClr val="000000"/>
                </a:solidFill>
                <a:latin typeface="Trebuchet MS"/>
              </a:rPr>
              <a:t> </a:t>
            </a:r>
            <a:r>
              <a:rPr lang="ru-RU" sz="2800" b="0" strike="noStrike" spc="-1" dirty="0" err="1" smtClean="0">
                <a:solidFill>
                  <a:srgbClr val="000000"/>
                </a:solidFill>
                <a:latin typeface="Trebuchet MS"/>
              </a:rPr>
              <a:t>кількість</a:t>
            </a:r>
            <a:r>
              <a:rPr lang="ru-RU" sz="2800" b="0" strike="noStrike" spc="-1" dirty="0" smtClean="0">
                <a:solidFill>
                  <a:srgbClr val="000000"/>
                </a:solidFill>
                <a:latin typeface="Trebuchet MS"/>
              </a:rPr>
              <a:t> </a:t>
            </a:r>
            <a:r>
              <a:rPr lang="ru-RU" sz="2800" b="0" strike="noStrike" spc="-1" dirty="0" err="1" smtClean="0">
                <a:solidFill>
                  <a:srgbClr val="000000"/>
                </a:solidFill>
                <a:latin typeface="Trebuchet MS"/>
              </a:rPr>
              <a:t>сучасних</a:t>
            </a:r>
            <a:r>
              <a:rPr lang="ru-RU" sz="2800" b="0" strike="noStrike" spc="-1" dirty="0" smtClean="0">
                <a:solidFill>
                  <a:srgbClr val="000000"/>
                </a:solidFill>
                <a:latin typeface="Trebuchet MS"/>
              </a:rPr>
              <a:t> </a:t>
            </a:r>
            <a:r>
              <a:rPr lang="ru-RU" sz="2800" b="0" strike="noStrike" spc="-1" dirty="0" err="1">
                <a:solidFill>
                  <a:srgbClr val="000000"/>
                </a:solidFill>
                <a:latin typeface="Trebuchet MS"/>
              </a:rPr>
              <a:t>підручників</a:t>
            </a:r>
            <a:r>
              <a:rPr lang="ru-RU" sz="2800" b="0" strike="noStrike" spc="-1" dirty="0">
                <a:solidFill>
                  <a:srgbClr val="000000"/>
                </a:solidFill>
                <a:latin typeface="Trebuchet MS"/>
              </a:rPr>
              <a:t> (ЕМБ);</a:t>
            </a:r>
            <a:r>
              <a:rPr sz="2800" dirty="0"/>
              <a:t/>
            </a:r>
            <a:br>
              <a:rPr sz="2800" dirty="0"/>
            </a:br>
            <a:r>
              <a:rPr lang="ru-RU" sz="2800" b="0" strike="noStrike" spc="-1" dirty="0">
                <a:solidFill>
                  <a:srgbClr val="000000"/>
                </a:solidFill>
                <a:latin typeface="Trebuchet MS"/>
              </a:rPr>
              <a:t>3. </a:t>
            </a:r>
            <a:r>
              <a:rPr lang="ru-RU" sz="2800" b="0" strike="noStrike" spc="-1" dirty="0" err="1" smtClean="0">
                <a:solidFill>
                  <a:srgbClr val="000000"/>
                </a:solidFill>
                <a:latin typeface="Trebuchet MS"/>
              </a:rPr>
              <a:t>Виділити</a:t>
            </a:r>
            <a:r>
              <a:rPr lang="ru-RU" sz="2800" b="0" strike="noStrike" spc="-1" dirty="0" smtClean="0">
                <a:solidFill>
                  <a:srgbClr val="000000"/>
                </a:solidFill>
                <a:latin typeface="Trebuchet MS"/>
              </a:rPr>
              <a:t> </a:t>
            </a:r>
            <a:r>
              <a:rPr lang="ru-RU" sz="2800" b="0" strike="noStrike" spc="-1" dirty="0" err="1" smtClean="0">
                <a:solidFill>
                  <a:srgbClr val="000000"/>
                </a:solidFill>
                <a:latin typeface="Trebuchet MS"/>
              </a:rPr>
              <a:t>більше</a:t>
            </a:r>
            <a:r>
              <a:rPr lang="ru-RU" sz="2800" b="0" strike="noStrike" spc="-1" dirty="0" smtClean="0">
                <a:solidFill>
                  <a:srgbClr val="000000"/>
                </a:solidFill>
                <a:latin typeface="Trebuchet MS"/>
              </a:rPr>
              <a:t> годин на </a:t>
            </a:r>
            <a:r>
              <a:rPr lang="ru-RU" sz="2800" b="0" strike="noStrike" spc="-1" dirty="0" err="1" smtClean="0">
                <a:solidFill>
                  <a:srgbClr val="000000"/>
                </a:solidFill>
                <a:latin typeface="Trebuchet MS"/>
              </a:rPr>
              <a:t>фахові</a:t>
            </a:r>
            <a:r>
              <a:rPr lang="ru-RU" sz="2800" b="0" strike="noStrike" spc="-1" dirty="0" smtClean="0">
                <a:solidFill>
                  <a:srgbClr val="000000"/>
                </a:solidFill>
                <a:latin typeface="Trebuchet MS"/>
              </a:rPr>
              <a:t> </a:t>
            </a:r>
            <a:r>
              <a:rPr lang="ru-RU" sz="2800" b="0" strike="noStrike" spc="-1" dirty="0" err="1" smtClean="0">
                <a:solidFill>
                  <a:srgbClr val="000000"/>
                </a:solidFill>
                <a:latin typeface="Trebuchet MS"/>
              </a:rPr>
              <a:t>дисципліни</a:t>
            </a:r>
            <a:r>
              <a:rPr lang="ru-RU" sz="2800" b="0" strike="noStrike" spc="-1" dirty="0" smtClean="0">
                <a:solidFill>
                  <a:srgbClr val="000000"/>
                </a:solidFill>
                <a:latin typeface="Trebuchet MS"/>
              </a:rPr>
              <a:t> </a:t>
            </a:r>
            <a:r>
              <a:rPr lang="ru-RU" sz="2800" b="0" strike="noStrike" spc="-1" dirty="0">
                <a:solidFill>
                  <a:srgbClr val="000000"/>
                </a:solidFill>
                <a:latin typeface="Trebuchet MS"/>
              </a:rPr>
              <a:t>(ФТБ</a:t>
            </a:r>
            <a:r>
              <a:rPr lang="ru-RU" sz="2800" b="0" strike="noStrike" spc="-1" dirty="0" smtClean="0">
                <a:solidFill>
                  <a:srgbClr val="000000"/>
                </a:solidFill>
                <a:latin typeface="Trebuchet MS"/>
              </a:rPr>
              <a:t>).</a:t>
            </a:r>
            <a:r>
              <a:rPr sz="2800" dirty="0"/>
              <a:t/>
            </a:r>
            <a:br>
              <a:rPr sz="2800" dirty="0"/>
            </a:br>
            <a:endParaRPr lang="uk-UA" sz="2800" b="0" strike="noStrike" spc="-1" dirty="0">
              <a:solidFill>
                <a:srgbClr val="000000"/>
              </a:solidFill>
              <a:latin typeface="Trebuchet M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PlaceHolder 1"/>
          <p:cNvSpPr>
            <a:spLocks noGrp="1"/>
          </p:cNvSpPr>
          <p:nvPr>
            <p:ph type="title"/>
          </p:nvPr>
        </p:nvSpPr>
        <p:spPr>
          <a:xfrm>
            <a:off x="228600" y="0"/>
            <a:ext cx="9045000" cy="19299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lstStyle/>
          <a:p>
            <a:pPr indent="0" algn="ctr">
              <a:lnSpc>
                <a:spcPct val="100000"/>
              </a:lnSpc>
              <a:buNone/>
            </a:pPr>
            <a:r>
              <a:rPr lang="ru-RU" sz="3000" b="1" strike="noStrike" spc="-1" dirty="0">
                <a:solidFill>
                  <a:srgbClr val="000000"/>
                </a:solidFill>
                <a:latin typeface="Trebuchet MS"/>
              </a:rPr>
              <a:t>5.Чи </a:t>
            </a:r>
            <a:r>
              <a:rPr lang="ru-RU" sz="3000" b="1" strike="noStrike" spc="-1" dirty="0" err="1">
                <a:solidFill>
                  <a:srgbClr val="000000"/>
                </a:solidFill>
                <a:latin typeface="Trebuchet MS"/>
              </a:rPr>
              <a:t>мали</a:t>
            </a:r>
            <a:r>
              <a:rPr lang="ru-RU" sz="3000" b="1" strike="noStrike" spc="-1" dirty="0">
                <a:solidFill>
                  <a:srgbClr val="000000"/>
                </a:solidFill>
                <a:latin typeface="Trebuchet MS"/>
              </a:rPr>
              <a:t> Ви </a:t>
            </a:r>
            <a:r>
              <a:rPr lang="ru-RU" sz="3000" b="1" strike="noStrike" spc="-1" dirty="0" err="1">
                <a:solidFill>
                  <a:srgbClr val="000000"/>
                </a:solidFill>
                <a:latin typeface="Trebuchet MS"/>
              </a:rPr>
              <a:t>інформацію</a:t>
            </a:r>
            <a:r>
              <a:rPr lang="ru-RU" sz="3000" b="1" strike="noStrike" spc="-1" dirty="0">
                <a:solidFill>
                  <a:srgbClr val="000000"/>
                </a:solidFill>
                <a:latin typeface="Trebuchet MS"/>
              </a:rPr>
              <a:t> про </a:t>
            </a:r>
            <a:r>
              <a:rPr lang="ru-RU" sz="3000" b="1" strike="noStrike" spc="-1" dirty="0" err="1">
                <a:solidFill>
                  <a:srgbClr val="000000"/>
                </a:solidFill>
                <a:latin typeface="Trebuchet MS"/>
              </a:rPr>
              <a:t>цілі</a:t>
            </a:r>
            <a:r>
              <a:rPr lang="ru-RU" sz="3000" b="1" strike="noStrike" spc="-1" dirty="0">
                <a:solidFill>
                  <a:srgbClr val="000000"/>
                </a:solidFill>
                <a:latin typeface="Trebuchet MS"/>
              </a:rPr>
              <a:t> та </a:t>
            </a:r>
            <a:r>
              <a:rPr lang="ru-RU" sz="3000" b="1" strike="noStrike" spc="-1" dirty="0" err="1">
                <a:solidFill>
                  <a:srgbClr val="000000"/>
                </a:solidFill>
                <a:latin typeface="Trebuchet MS"/>
              </a:rPr>
              <a:t>програмні</a:t>
            </a:r>
            <a:r>
              <a:rPr lang="ru-RU" sz="3000" b="1" strike="noStrike" spc="-1" dirty="0">
                <a:solidFill>
                  <a:srgbClr val="000000"/>
                </a:solidFill>
                <a:latin typeface="Trebuchet MS"/>
              </a:rPr>
              <a:t> </a:t>
            </a:r>
            <a:r>
              <a:rPr lang="ru-RU" sz="3000" b="1" strike="noStrike" spc="-1" dirty="0" err="1">
                <a:solidFill>
                  <a:srgbClr val="000000"/>
                </a:solidFill>
                <a:latin typeface="Trebuchet MS"/>
              </a:rPr>
              <a:t>результати</a:t>
            </a:r>
            <a:r>
              <a:rPr lang="ru-RU" sz="3000" b="1" strike="noStrike" spc="-1" dirty="0">
                <a:solidFill>
                  <a:srgbClr val="000000"/>
                </a:solidFill>
                <a:latin typeface="Trebuchet MS"/>
              </a:rPr>
              <a:t> </a:t>
            </a:r>
            <a:r>
              <a:rPr lang="ru-RU" sz="3000" b="1" strike="noStrike" spc="-1" dirty="0" err="1">
                <a:solidFill>
                  <a:srgbClr val="000000"/>
                </a:solidFill>
                <a:latin typeface="Trebuchet MS"/>
              </a:rPr>
              <a:t>навчання</a:t>
            </a:r>
            <a:r>
              <a:rPr lang="ru-RU" sz="3000" b="1" strike="noStrike" spc="-1" dirty="0">
                <a:solidFill>
                  <a:srgbClr val="000000"/>
                </a:solidFill>
                <a:latin typeface="Trebuchet MS"/>
              </a:rPr>
              <a:t> </a:t>
            </a:r>
            <a:r>
              <a:rPr lang="ru-RU" sz="3000" b="1" strike="noStrike" spc="-1" dirty="0" err="1">
                <a:solidFill>
                  <a:srgbClr val="000000"/>
                </a:solidFill>
                <a:latin typeface="Trebuchet MS"/>
              </a:rPr>
              <a:t>під</a:t>
            </a:r>
            <a:r>
              <a:rPr lang="ru-RU" sz="3000" b="1" strike="noStrike" spc="-1" dirty="0">
                <a:solidFill>
                  <a:srgbClr val="000000"/>
                </a:solidFill>
                <a:latin typeface="Trebuchet MS"/>
              </a:rPr>
              <a:t> час </a:t>
            </a:r>
            <a:r>
              <a:rPr lang="ru-RU" sz="3000" b="1" strike="noStrike" spc="-1" dirty="0" err="1">
                <a:solidFill>
                  <a:srgbClr val="000000"/>
                </a:solidFill>
                <a:latin typeface="Trebuchet MS"/>
              </a:rPr>
              <a:t>навчання</a:t>
            </a:r>
            <a:r>
              <a:rPr lang="ru-RU" sz="3000" b="1" strike="noStrike" spc="-1" dirty="0">
                <a:solidFill>
                  <a:srgbClr val="000000"/>
                </a:solidFill>
                <a:latin typeface="Trebuchet MS"/>
              </a:rPr>
              <a:t>?</a:t>
            </a:r>
            <a:endParaRPr lang="uk-UA" sz="3000" b="0" strike="noStrike" spc="-1" dirty="0">
              <a:solidFill>
                <a:srgbClr val="000000"/>
              </a:solidFill>
              <a:latin typeface="Trebuchet MS"/>
            </a:endParaRPr>
          </a:p>
        </p:txBody>
      </p:sp>
      <p:graphicFrame>
        <p:nvGraphicFramePr>
          <p:cNvPr id="179" name="Таблиця 3"/>
          <p:cNvGraphicFramePr/>
          <p:nvPr>
            <p:extLst>
              <p:ext uri="{D42A27DB-BD31-4B8C-83A1-F6EECF244321}">
                <p14:modId xmlns:p14="http://schemas.microsoft.com/office/powerpoint/2010/main" val="2644632739"/>
              </p:ext>
            </p:extLst>
          </p:nvPr>
        </p:nvGraphicFramePr>
        <p:xfrm>
          <a:off x="308772" y="1660537"/>
          <a:ext cx="9385200" cy="3768120"/>
        </p:xfrm>
        <a:graphic>
          <a:graphicData uri="http://schemas.openxmlformats.org/drawingml/2006/table">
            <a:tbl>
              <a:tblPr/>
              <a:tblGrid>
                <a:gridCol w="15642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642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5642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5642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5642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56420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1256040">
                <a:tc>
                  <a:txBody>
                    <a:bodyPr/>
                    <a:lstStyle/>
                    <a:p>
                      <a:endParaRPr lang="uk-UA" sz="1800" b="0" strike="noStrike" spc="-1" dirty="0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3200" b="1" strike="noStrike" spc="-1">
                          <a:solidFill>
                            <a:srgbClr val="000000"/>
                          </a:solidFill>
                          <a:latin typeface="Trebuchet MS"/>
                        </a:rPr>
                        <a:t>АСБ</a:t>
                      </a:r>
                      <a:endParaRPr lang="uk-UA" sz="3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3200" b="1" strike="noStrike" spc="-1" dirty="0">
                          <a:solidFill>
                            <a:srgbClr val="000000"/>
                          </a:solidFill>
                          <a:latin typeface="Trebuchet MS"/>
                        </a:rPr>
                        <a:t>ССБ</a:t>
                      </a:r>
                      <a:endParaRPr lang="uk-UA" sz="3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3200" b="1" strike="noStrike" spc="-1">
                          <a:solidFill>
                            <a:srgbClr val="000000"/>
                          </a:solidFill>
                          <a:latin typeface="Trebuchet MS"/>
                        </a:rPr>
                        <a:t>ЕМБ</a:t>
                      </a:r>
                      <a:endParaRPr lang="uk-UA" sz="3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3200" b="1" strike="noStrike" spc="-1">
                          <a:solidFill>
                            <a:srgbClr val="000000"/>
                          </a:solidFill>
                          <a:latin typeface="Trebuchet MS"/>
                        </a:rPr>
                        <a:t>ЛДБ</a:t>
                      </a:r>
                      <a:endParaRPr lang="uk-UA" sz="3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3200" b="1" strike="noStrike" spc="-1">
                          <a:solidFill>
                            <a:srgbClr val="000000"/>
                          </a:solidFill>
                          <a:latin typeface="Trebuchet MS"/>
                        </a:rPr>
                        <a:t>ФТБ</a:t>
                      </a:r>
                      <a:endParaRPr lang="uk-UA" sz="3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2560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3200" b="1" strike="noStrike" spc="-1">
                          <a:solidFill>
                            <a:srgbClr val="000000"/>
                          </a:solidFill>
                          <a:latin typeface="Trebuchet MS"/>
                        </a:rPr>
                        <a:t>ТАК</a:t>
                      </a:r>
                      <a:endParaRPr lang="uk-UA" sz="3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2000" b="0" strike="noStrike" spc="-1" dirty="0">
                          <a:solidFill>
                            <a:schemeClr val="tx1"/>
                          </a:solidFill>
                          <a:latin typeface="Trebuchet MS"/>
                        </a:rPr>
                        <a:t>15 (75%)</a:t>
                      </a:r>
                      <a:endParaRPr lang="uk-UA" sz="20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2000" b="0" strike="noStrike" spc="-1" dirty="0">
                          <a:solidFill>
                            <a:schemeClr val="tx1"/>
                          </a:solidFill>
                          <a:latin typeface="Trebuchet MS"/>
                        </a:rPr>
                        <a:t>36 (92,3%)</a:t>
                      </a:r>
                      <a:endParaRPr lang="uk-UA" sz="20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2000" b="0" strike="noStrike" spc="-1">
                          <a:solidFill>
                            <a:srgbClr val="000000"/>
                          </a:solidFill>
                          <a:latin typeface="Trebuchet MS"/>
                        </a:rPr>
                        <a:t>36 (83,7%)</a:t>
                      </a:r>
                      <a:endParaRPr lang="uk-UA" sz="20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2000" b="0" strike="noStrike" spc="-1" dirty="0" smtClean="0">
                          <a:solidFill>
                            <a:srgbClr val="000000"/>
                          </a:solidFill>
                          <a:latin typeface="Trebuchet MS"/>
                        </a:rPr>
                        <a:t>16 (76,2%)</a:t>
                      </a:r>
                      <a:endParaRPr lang="uk-UA" sz="20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2000" b="0" strike="noStrike" spc="-1" dirty="0" smtClean="0">
                          <a:solidFill>
                            <a:srgbClr val="000000"/>
                          </a:solidFill>
                          <a:latin typeface="Trebuchet MS"/>
                        </a:rPr>
                        <a:t>41 (80,4%)</a:t>
                      </a:r>
                      <a:endParaRPr lang="uk-UA" sz="20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2560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3200" b="1" strike="noStrike" spc="-1">
                          <a:solidFill>
                            <a:srgbClr val="000000"/>
                          </a:solidFill>
                          <a:latin typeface="Trebuchet MS"/>
                        </a:rPr>
                        <a:t>НІ</a:t>
                      </a:r>
                      <a:endParaRPr lang="uk-UA" sz="3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2000" b="0" strike="noStrike" spc="-1" dirty="0">
                          <a:solidFill>
                            <a:schemeClr val="tx1"/>
                          </a:solidFill>
                          <a:latin typeface="Trebuchet MS"/>
                        </a:rPr>
                        <a:t>5 (25%)</a:t>
                      </a:r>
                      <a:endParaRPr lang="uk-UA" sz="20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2000" b="0" strike="noStrike" spc="-1" dirty="0">
                          <a:solidFill>
                            <a:schemeClr val="tx1"/>
                          </a:solidFill>
                          <a:latin typeface="Trebuchet MS"/>
                        </a:rPr>
                        <a:t>3 (7,7%)</a:t>
                      </a:r>
                      <a:endParaRPr lang="uk-UA" sz="20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2000" b="0" strike="noStrike" spc="-1">
                          <a:solidFill>
                            <a:srgbClr val="000000"/>
                          </a:solidFill>
                          <a:latin typeface="Trebuchet MS"/>
                        </a:rPr>
                        <a:t>7 (16,3%)</a:t>
                      </a:r>
                      <a:endParaRPr lang="uk-UA" sz="20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2000" b="0" strike="noStrike" spc="-1" dirty="0" smtClean="0">
                          <a:solidFill>
                            <a:srgbClr val="000000"/>
                          </a:solidFill>
                          <a:latin typeface="Trebuchet MS"/>
                        </a:rPr>
                        <a:t>5 (23,8%)</a:t>
                      </a:r>
                      <a:endParaRPr lang="uk-UA" sz="20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2000" b="0" strike="noStrike" spc="-1" dirty="0" smtClean="0">
                          <a:solidFill>
                            <a:srgbClr val="000000"/>
                          </a:solidFill>
                          <a:latin typeface="Trebuchet MS"/>
                        </a:rPr>
                        <a:t>10 (19,6%)</a:t>
                      </a:r>
                      <a:endParaRPr lang="uk-UA" sz="20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PlaceHolder 1"/>
          <p:cNvSpPr>
            <a:spLocks noGrp="1"/>
          </p:cNvSpPr>
          <p:nvPr>
            <p:ph type="title"/>
          </p:nvPr>
        </p:nvSpPr>
        <p:spPr>
          <a:xfrm>
            <a:off x="345240" y="0"/>
            <a:ext cx="8928360" cy="19299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lstStyle/>
          <a:p>
            <a:pPr indent="0" algn="ctr">
              <a:lnSpc>
                <a:spcPct val="100000"/>
              </a:lnSpc>
              <a:buNone/>
            </a:pPr>
            <a:r>
              <a:rPr lang="ru-RU" sz="3000" b="1" strike="noStrike" spc="-1" dirty="0">
                <a:solidFill>
                  <a:srgbClr val="000000"/>
                </a:solidFill>
                <a:latin typeface="Trebuchet MS"/>
              </a:rPr>
              <a:t>6.Чи </a:t>
            </a:r>
            <a:r>
              <a:rPr lang="ru-RU" sz="3000" b="1" strike="noStrike" spc="-1" dirty="0" err="1">
                <a:solidFill>
                  <a:srgbClr val="000000"/>
                </a:solidFill>
                <a:latin typeface="Trebuchet MS"/>
              </a:rPr>
              <a:t>достатній</a:t>
            </a:r>
            <a:r>
              <a:rPr lang="ru-RU" sz="3000" b="1" strike="noStrike" spc="-1" dirty="0">
                <a:solidFill>
                  <a:srgbClr val="000000"/>
                </a:solidFill>
                <a:latin typeface="Trebuchet MS"/>
              </a:rPr>
              <a:t> </a:t>
            </a:r>
            <a:r>
              <a:rPr lang="ru-RU" sz="3000" b="1" strike="noStrike" spc="-1" dirty="0" err="1">
                <a:solidFill>
                  <a:srgbClr val="000000"/>
                </a:solidFill>
                <a:latin typeface="Trebuchet MS"/>
              </a:rPr>
              <a:t>обсяг</a:t>
            </a:r>
            <a:r>
              <a:rPr lang="ru-RU" sz="3000" b="1" strike="noStrike" spc="-1" dirty="0">
                <a:solidFill>
                  <a:srgbClr val="000000"/>
                </a:solidFill>
                <a:latin typeface="Trebuchet MS"/>
              </a:rPr>
              <a:t> </a:t>
            </a:r>
            <a:r>
              <a:rPr lang="ru-RU" sz="3000" b="1" strike="noStrike" spc="-1" dirty="0" err="1">
                <a:solidFill>
                  <a:srgbClr val="000000"/>
                </a:solidFill>
                <a:latin typeface="Trebuchet MS"/>
              </a:rPr>
              <a:t>програмних</a:t>
            </a:r>
            <a:r>
              <a:rPr lang="ru-RU" sz="3000" b="1" strike="noStrike" spc="-1" dirty="0">
                <a:solidFill>
                  <a:srgbClr val="000000"/>
                </a:solidFill>
                <a:latin typeface="Trebuchet MS"/>
              </a:rPr>
              <a:t> </a:t>
            </a:r>
            <a:r>
              <a:rPr lang="ru-RU" sz="3000" b="1" strike="noStrike" spc="-1" dirty="0" err="1">
                <a:solidFill>
                  <a:srgbClr val="000000"/>
                </a:solidFill>
                <a:latin typeface="Trebuchet MS"/>
              </a:rPr>
              <a:t>результатів</a:t>
            </a:r>
            <a:r>
              <a:rPr lang="ru-RU" sz="3000" b="1" strike="noStrike" spc="-1" dirty="0">
                <a:solidFill>
                  <a:srgbClr val="000000"/>
                </a:solidFill>
                <a:latin typeface="Trebuchet MS"/>
              </a:rPr>
              <a:t> </a:t>
            </a:r>
            <a:r>
              <a:rPr lang="ru-RU" sz="3000" b="1" strike="noStrike" spc="-1" dirty="0" err="1">
                <a:solidFill>
                  <a:srgbClr val="000000"/>
                </a:solidFill>
                <a:latin typeface="Trebuchet MS"/>
              </a:rPr>
              <a:t>навчання</a:t>
            </a:r>
            <a:r>
              <a:rPr lang="ru-RU" sz="3000" b="1" strike="noStrike" spc="-1" dirty="0">
                <a:solidFill>
                  <a:srgbClr val="000000"/>
                </a:solidFill>
                <a:latin typeface="Trebuchet MS"/>
              </a:rPr>
              <a:t> (ПРН) для </a:t>
            </a:r>
            <a:r>
              <a:rPr lang="ru-RU" sz="3000" b="1" strike="noStrike" spc="-1" dirty="0" err="1">
                <a:solidFill>
                  <a:srgbClr val="000000"/>
                </a:solidFill>
                <a:latin typeface="Trebuchet MS"/>
              </a:rPr>
              <a:t>подальшої</a:t>
            </a:r>
            <a:r>
              <a:rPr lang="ru-RU" sz="3000" b="1" strike="noStrike" spc="-1" dirty="0">
                <a:solidFill>
                  <a:srgbClr val="000000"/>
                </a:solidFill>
                <a:latin typeface="Trebuchet MS"/>
              </a:rPr>
              <a:t> </a:t>
            </a:r>
            <a:r>
              <a:rPr lang="ru-RU" sz="3000" b="1" strike="noStrike" spc="-1" dirty="0" err="1">
                <a:solidFill>
                  <a:srgbClr val="000000"/>
                </a:solidFill>
                <a:latin typeface="Trebuchet MS"/>
              </a:rPr>
              <a:t>практичної</a:t>
            </a:r>
            <a:r>
              <a:rPr lang="ru-RU" sz="3000" b="1" strike="noStrike" spc="-1" dirty="0">
                <a:solidFill>
                  <a:srgbClr val="000000"/>
                </a:solidFill>
                <a:latin typeface="Trebuchet MS"/>
              </a:rPr>
              <a:t> </a:t>
            </a:r>
            <a:r>
              <a:rPr lang="ru-RU" sz="3000" b="1" strike="noStrike" spc="-1" dirty="0" err="1">
                <a:solidFill>
                  <a:srgbClr val="000000"/>
                </a:solidFill>
                <a:latin typeface="Trebuchet MS"/>
              </a:rPr>
              <a:t>діяльності</a:t>
            </a:r>
            <a:r>
              <a:rPr lang="ru-RU" sz="3000" b="1" strike="noStrike" spc="-1" dirty="0">
                <a:solidFill>
                  <a:srgbClr val="000000"/>
                </a:solidFill>
                <a:latin typeface="Trebuchet MS"/>
              </a:rPr>
              <a:t> </a:t>
            </a:r>
            <a:r>
              <a:rPr lang="ru-RU" sz="3000" b="1" strike="noStrike" spc="-1" dirty="0" err="1">
                <a:solidFill>
                  <a:srgbClr val="000000"/>
                </a:solidFill>
                <a:latin typeface="Trebuchet MS"/>
              </a:rPr>
              <a:t>здобувачів</a:t>
            </a:r>
            <a:r>
              <a:rPr lang="ru-RU" sz="3000" b="1" strike="noStrike" spc="-1" dirty="0">
                <a:solidFill>
                  <a:srgbClr val="000000"/>
                </a:solidFill>
                <a:latin typeface="Trebuchet MS"/>
              </a:rPr>
              <a:t> </a:t>
            </a:r>
            <a:r>
              <a:rPr lang="ru-RU" sz="3000" b="1" strike="noStrike" spc="-1" dirty="0" err="1">
                <a:solidFill>
                  <a:srgbClr val="000000"/>
                </a:solidFill>
                <a:latin typeface="Trebuchet MS"/>
              </a:rPr>
              <a:t>освіти</a:t>
            </a:r>
            <a:r>
              <a:rPr lang="ru-RU" sz="3000" b="1" strike="noStrike" spc="-1" dirty="0">
                <a:solidFill>
                  <a:srgbClr val="000000"/>
                </a:solidFill>
                <a:latin typeface="Trebuchet MS"/>
              </a:rPr>
              <a:t>?</a:t>
            </a:r>
            <a:endParaRPr lang="uk-UA" sz="3000" b="0" strike="noStrike" spc="-1" dirty="0">
              <a:solidFill>
                <a:srgbClr val="000000"/>
              </a:solidFill>
              <a:latin typeface="Trebuchet MS"/>
            </a:endParaRPr>
          </a:p>
        </p:txBody>
      </p:sp>
      <p:graphicFrame>
        <p:nvGraphicFramePr>
          <p:cNvPr id="181" name="Таблиця 3"/>
          <p:cNvGraphicFramePr/>
          <p:nvPr>
            <p:extLst>
              <p:ext uri="{D42A27DB-BD31-4B8C-83A1-F6EECF244321}">
                <p14:modId xmlns:p14="http://schemas.microsoft.com/office/powerpoint/2010/main" val="1730642182"/>
              </p:ext>
            </p:extLst>
          </p:nvPr>
        </p:nvGraphicFramePr>
        <p:xfrm>
          <a:off x="345240" y="1714680"/>
          <a:ext cx="9898920" cy="4938960"/>
        </p:xfrm>
        <a:graphic>
          <a:graphicData uri="http://schemas.openxmlformats.org/drawingml/2006/table">
            <a:tbl>
              <a:tblPr/>
              <a:tblGrid>
                <a:gridCol w="226008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46628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65708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5858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47132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45836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1046880">
                <a:tc>
                  <a:txBody>
                    <a:bodyPr/>
                    <a:lstStyle/>
                    <a:p>
                      <a:endParaRPr lang="uk-UA" sz="1800" b="0" strike="noStrike" spc="-1" dirty="0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3200" b="1" strike="noStrike" spc="-1">
                          <a:solidFill>
                            <a:srgbClr val="000000"/>
                          </a:solidFill>
                          <a:latin typeface="Trebuchet MS"/>
                        </a:rPr>
                        <a:t>АСБ</a:t>
                      </a:r>
                      <a:endParaRPr lang="uk-UA" sz="3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3200" b="1" strike="noStrike" spc="-1">
                          <a:solidFill>
                            <a:srgbClr val="000000"/>
                          </a:solidFill>
                          <a:latin typeface="Trebuchet MS"/>
                        </a:rPr>
                        <a:t>ССБ</a:t>
                      </a:r>
                      <a:endParaRPr lang="uk-UA" sz="3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3200" b="1" strike="noStrike" spc="-1">
                          <a:solidFill>
                            <a:srgbClr val="000000"/>
                          </a:solidFill>
                          <a:latin typeface="Trebuchet MS"/>
                        </a:rPr>
                        <a:t>ЕМБ</a:t>
                      </a:r>
                      <a:endParaRPr lang="uk-UA" sz="3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3200" b="1" strike="noStrike" spc="-1">
                          <a:solidFill>
                            <a:srgbClr val="000000"/>
                          </a:solidFill>
                          <a:latin typeface="Trebuchet MS"/>
                        </a:rPr>
                        <a:t>ЛДБ</a:t>
                      </a:r>
                      <a:endParaRPr lang="uk-UA" sz="3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3200" b="1" strike="noStrike" spc="-1">
                          <a:solidFill>
                            <a:srgbClr val="000000"/>
                          </a:solidFill>
                          <a:latin typeface="Trebuchet MS"/>
                        </a:rPr>
                        <a:t>ФТБ</a:t>
                      </a:r>
                      <a:endParaRPr lang="uk-UA" sz="3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0468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800" b="0" strike="noStrike" spc="-1">
                          <a:solidFill>
                            <a:srgbClr val="000000"/>
                          </a:solidFill>
                          <a:latin typeface="Trebuchet MS"/>
                        </a:rPr>
                        <a:t>достатній</a:t>
                      </a:r>
                      <a:endParaRPr lang="uk-UA" sz="2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2000" b="0" strike="noStrike" spc="-1" dirty="0">
                          <a:solidFill>
                            <a:schemeClr val="tx1"/>
                          </a:solidFill>
                          <a:latin typeface="Trebuchet MS"/>
                        </a:rPr>
                        <a:t>10 (50%)</a:t>
                      </a:r>
                      <a:endParaRPr lang="uk-UA" sz="20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2000" b="0" strike="noStrike" spc="-1" dirty="0">
                          <a:solidFill>
                            <a:schemeClr val="tx1"/>
                          </a:solidFill>
                          <a:latin typeface="Trebuchet MS"/>
                        </a:rPr>
                        <a:t>25 (64,1%)</a:t>
                      </a:r>
                      <a:endParaRPr lang="uk-UA" sz="20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2000" b="0" strike="noStrike" spc="-1">
                          <a:solidFill>
                            <a:schemeClr val="tx1"/>
                          </a:solidFill>
                          <a:latin typeface="Trebuchet MS"/>
                        </a:rPr>
                        <a:t>30 (69,8%)</a:t>
                      </a:r>
                      <a:endParaRPr lang="uk-UA" sz="2000" b="0" strike="noStrike" spc="-1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2000" b="0" strike="noStrike" spc="-1" dirty="0" smtClean="0">
                          <a:solidFill>
                            <a:schemeClr val="tx1"/>
                          </a:solidFill>
                          <a:latin typeface="Trebuchet MS"/>
                        </a:rPr>
                        <a:t>15 (71,4%)</a:t>
                      </a:r>
                      <a:endParaRPr lang="uk-UA" sz="20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2000" b="0" strike="noStrike" spc="-1" dirty="0" smtClean="0">
                          <a:solidFill>
                            <a:srgbClr val="000000"/>
                          </a:solidFill>
                          <a:latin typeface="Trebuchet MS"/>
                        </a:rPr>
                        <a:t>38 (74,5%)</a:t>
                      </a:r>
                      <a:endParaRPr lang="uk-UA" sz="20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0468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800" b="0" strike="noStrike" spc="-1">
                          <a:solidFill>
                            <a:srgbClr val="000000"/>
                          </a:solidFill>
                          <a:latin typeface="Trebuchet MS"/>
                        </a:rPr>
                        <a:t>недостатній</a:t>
                      </a:r>
                      <a:endParaRPr lang="uk-UA" sz="2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2000" b="0" strike="noStrike" spc="-1">
                          <a:solidFill>
                            <a:schemeClr val="tx1"/>
                          </a:solidFill>
                          <a:latin typeface="Trebuchet MS"/>
                        </a:rPr>
                        <a:t>-</a:t>
                      </a:r>
                      <a:endParaRPr lang="uk-UA" sz="2000" b="0" strike="noStrike" spc="-1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2000" b="0" strike="noStrike" spc="-1" dirty="0">
                          <a:solidFill>
                            <a:schemeClr val="tx1"/>
                          </a:solidFill>
                          <a:latin typeface="Trebuchet MS"/>
                        </a:rPr>
                        <a:t>3 (7,7%)</a:t>
                      </a:r>
                      <a:endParaRPr lang="uk-UA" sz="20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2000" b="0" strike="noStrike" spc="-1" dirty="0">
                          <a:solidFill>
                            <a:schemeClr val="tx1"/>
                          </a:solidFill>
                          <a:latin typeface="Trebuchet MS"/>
                        </a:rPr>
                        <a:t>5 (11,6%)</a:t>
                      </a:r>
                      <a:endParaRPr lang="uk-UA" sz="20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2000" b="0" strike="noStrike" spc="-1" dirty="0">
                          <a:solidFill>
                            <a:schemeClr val="tx1"/>
                          </a:solidFill>
                          <a:latin typeface="Trebuchet MS"/>
                        </a:rPr>
                        <a:t>2 </a:t>
                      </a:r>
                      <a:r>
                        <a:rPr lang="uk-UA" sz="2000" b="0" strike="noStrike" spc="-1" dirty="0" smtClean="0">
                          <a:solidFill>
                            <a:schemeClr val="tx1"/>
                          </a:solidFill>
                          <a:latin typeface="Trebuchet MS"/>
                        </a:rPr>
                        <a:t>(9,6%)</a:t>
                      </a:r>
                      <a:endParaRPr lang="uk-UA" sz="20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2000" b="0" strike="noStrike" spc="-1">
                          <a:solidFill>
                            <a:srgbClr val="000000"/>
                          </a:solidFill>
                          <a:latin typeface="Trebuchet MS"/>
                        </a:rPr>
                        <a:t>-</a:t>
                      </a:r>
                      <a:endParaRPr lang="uk-UA" sz="20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3899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800" b="0" strike="noStrike" spc="-1" dirty="0">
                          <a:solidFill>
                            <a:srgbClr val="000000"/>
                          </a:solidFill>
                          <a:latin typeface="Trebuchet MS"/>
                        </a:rPr>
                        <a:t>не </a:t>
                      </a:r>
                      <a:r>
                        <a:rPr lang="ru-RU" sz="2800" b="0" strike="noStrike" spc="-1" dirty="0" err="1">
                          <a:solidFill>
                            <a:srgbClr val="000000"/>
                          </a:solidFill>
                          <a:latin typeface="Trebuchet MS"/>
                        </a:rPr>
                        <a:t>готовий</a:t>
                      </a:r>
                      <a:r>
                        <a:rPr lang="ru-RU" sz="2800" b="0" strike="noStrike" spc="-1" dirty="0">
                          <a:solidFill>
                            <a:srgbClr val="000000"/>
                          </a:solidFill>
                          <a:latin typeface="Trebuchet MS"/>
                        </a:rPr>
                        <a:t>/</a:t>
                      </a:r>
                      <a:r>
                        <a:rPr lang="ru-RU" sz="2800" b="0" strike="noStrike" spc="-1" dirty="0" err="1">
                          <a:solidFill>
                            <a:srgbClr val="000000"/>
                          </a:solidFill>
                          <a:latin typeface="Trebuchet MS"/>
                        </a:rPr>
                        <a:t>ва</a:t>
                      </a:r>
                      <a:r>
                        <a:rPr lang="ru-RU" sz="2800" b="0" strike="noStrike" spc="-1" dirty="0">
                          <a:solidFill>
                            <a:srgbClr val="000000"/>
                          </a:solidFill>
                          <a:latin typeface="Trebuchet MS"/>
                        </a:rPr>
                        <a:t> </a:t>
                      </a:r>
                      <a:r>
                        <a:rPr lang="ru-RU" sz="2800" b="0" strike="noStrike" spc="-1" dirty="0" err="1">
                          <a:solidFill>
                            <a:srgbClr val="000000"/>
                          </a:solidFill>
                          <a:latin typeface="Trebuchet MS"/>
                        </a:rPr>
                        <a:t>дати</a:t>
                      </a:r>
                      <a:r>
                        <a:rPr lang="ru-RU" sz="2800" b="0" strike="noStrike" spc="-1" dirty="0">
                          <a:solidFill>
                            <a:srgbClr val="000000"/>
                          </a:solidFill>
                          <a:latin typeface="Trebuchet MS"/>
                        </a:rPr>
                        <a:t> </a:t>
                      </a:r>
                      <a:r>
                        <a:rPr lang="ru-RU" sz="2800" b="0" strike="noStrike" spc="-1" dirty="0" err="1">
                          <a:solidFill>
                            <a:srgbClr val="000000"/>
                          </a:solidFill>
                          <a:latin typeface="Trebuchet MS"/>
                        </a:rPr>
                        <a:t>відповідь</a:t>
                      </a:r>
                      <a:endParaRPr lang="uk-UA" sz="2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2000" b="0" strike="noStrike" spc="-1" dirty="0">
                          <a:solidFill>
                            <a:schemeClr val="tx1"/>
                          </a:solidFill>
                          <a:latin typeface="Trebuchet MS"/>
                        </a:rPr>
                        <a:t>10 (50%)</a:t>
                      </a:r>
                      <a:endParaRPr lang="uk-UA" sz="20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2000" b="0" strike="noStrike" spc="-1">
                          <a:solidFill>
                            <a:schemeClr val="tx1"/>
                          </a:solidFill>
                          <a:latin typeface="Trebuchet MS"/>
                        </a:rPr>
                        <a:t>11 (28,2%)</a:t>
                      </a:r>
                      <a:endParaRPr lang="uk-UA" sz="2000" b="0" strike="noStrike" spc="-1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2000" b="0" strike="noStrike" spc="-1" dirty="0">
                          <a:solidFill>
                            <a:schemeClr val="tx1"/>
                          </a:solidFill>
                          <a:latin typeface="Trebuchet MS"/>
                        </a:rPr>
                        <a:t>8 (18,6%)</a:t>
                      </a:r>
                      <a:endParaRPr lang="uk-UA" sz="20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2000" b="0" strike="noStrike" spc="-1" dirty="0" smtClean="0">
                          <a:solidFill>
                            <a:schemeClr val="tx1"/>
                          </a:solidFill>
                          <a:latin typeface="Trebuchet MS"/>
                        </a:rPr>
                        <a:t>4 (19,0%)</a:t>
                      </a:r>
                      <a:endParaRPr lang="uk-UA" sz="20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2000" b="0" strike="noStrike" spc="-1" dirty="0" smtClean="0">
                          <a:solidFill>
                            <a:srgbClr val="000000"/>
                          </a:solidFill>
                          <a:latin typeface="Trebuchet MS"/>
                        </a:rPr>
                        <a:t>13 </a:t>
                      </a:r>
                      <a:r>
                        <a:rPr lang="uk-UA" sz="2000" b="0" strike="noStrike" spc="-1" dirty="0">
                          <a:solidFill>
                            <a:srgbClr val="000000"/>
                          </a:solidFill>
                          <a:latin typeface="Trebuchet MS"/>
                        </a:rPr>
                        <a:t>(</a:t>
                      </a:r>
                      <a:r>
                        <a:rPr lang="uk-UA" sz="2000" b="0" strike="noStrike" spc="-1" dirty="0" smtClean="0">
                          <a:solidFill>
                            <a:srgbClr val="000000"/>
                          </a:solidFill>
                          <a:latin typeface="Trebuchet MS"/>
                        </a:rPr>
                        <a:t>25,5%)</a:t>
                      </a:r>
                      <a:endParaRPr lang="uk-UA" sz="20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PlaceHolder 1"/>
          <p:cNvSpPr>
            <a:spLocks noGrp="1"/>
          </p:cNvSpPr>
          <p:nvPr>
            <p:ph type="title"/>
          </p:nvPr>
        </p:nvSpPr>
        <p:spPr>
          <a:xfrm>
            <a:off x="677160" y="317160"/>
            <a:ext cx="8596440" cy="161280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lstStyle/>
          <a:p>
            <a:pPr indent="0" algn="ctr">
              <a:lnSpc>
                <a:spcPct val="100000"/>
              </a:lnSpc>
              <a:buNone/>
            </a:pPr>
            <a:r>
              <a:rPr lang="ru-RU" sz="3000" b="1" strike="noStrike" spc="-1" dirty="0">
                <a:solidFill>
                  <a:srgbClr val="000000"/>
                </a:solidFill>
                <a:latin typeface="Trebuchet MS"/>
              </a:rPr>
              <a:t>7.Чи </a:t>
            </a:r>
            <a:r>
              <a:rPr lang="ru-RU" sz="3000" b="1" strike="noStrike" spc="-1" dirty="0" err="1">
                <a:solidFill>
                  <a:srgbClr val="000000"/>
                </a:solidFill>
                <a:latin typeface="Trebuchet MS"/>
              </a:rPr>
              <a:t>достатньо</a:t>
            </a:r>
            <a:r>
              <a:rPr lang="ru-RU" sz="3000" b="1" strike="noStrike" spc="-1" dirty="0">
                <a:solidFill>
                  <a:srgbClr val="000000"/>
                </a:solidFill>
                <a:latin typeface="Trebuchet MS"/>
              </a:rPr>
              <a:t> </a:t>
            </a:r>
            <a:r>
              <a:rPr lang="ru-RU" sz="3000" b="1" strike="noStrike" spc="-1" dirty="0" err="1">
                <a:solidFill>
                  <a:srgbClr val="000000"/>
                </a:solidFill>
                <a:latin typeface="Trebuchet MS"/>
              </a:rPr>
              <a:t>навчально</a:t>
            </a:r>
            <a:r>
              <a:rPr lang="ru-RU" sz="3000" b="1" strike="noStrike" spc="-1" dirty="0">
                <a:solidFill>
                  <a:srgbClr val="000000"/>
                </a:solidFill>
                <a:latin typeface="Trebuchet MS"/>
              </a:rPr>
              <a:t>-методичного </a:t>
            </a:r>
            <a:r>
              <a:rPr lang="ru-RU" sz="3000" b="1" strike="noStrike" spc="-1" dirty="0" err="1">
                <a:solidFill>
                  <a:srgbClr val="000000"/>
                </a:solidFill>
                <a:latin typeface="Trebuchet MS"/>
              </a:rPr>
              <a:t>забезпечення</a:t>
            </a:r>
            <a:r>
              <a:rPr lang="ru-RU" sz="3000" b="1" strike="noStrike" spc="-1" dirty="0">
                <a:solidFill>
                  <a:srgbClr val="000000"/>
                </a:solidFill>
                <a:latin typeface="Trebuchet MS"/>
              </a:rPr>
              <a:t> для </a:t>
            </a:r>
            <a:r>
              <a:rPr lang="ru-RU" sz="3000" b="1" strike="noStrike" spc="-1" dirty="0" err="1">
                <a:solidFill>
                  <a:srgbClr val="000000"/>
                </a:solidFill>
                <a:latin typeface="Trebuchet MS"/>
              </a:rPr>
              <a:t>отримання</a:t>
            </a:r>
            <a:r>
              <a:rPr lang="ru-RU" sz="3000" b="1" strike="noStrike" spc="-1" dirty="0">
                <a:solidFill>
                  <a:srgbClr val="000000"/>
                </a:solidFill>
                <a:latin typeface="Trebuchet MS"/>
              </a:rPr>
              <a:t> </a:t>
            </a:r>
            <a:r>
              <a:rPr lang="ru-RU" sz="3000" b="1" strike="noStrike" spc="-1" dirty="0" err="1">
                <a:solidFill>
                  <a:srgbClr val="000000"/>
                </a:solidFill>
                <a:latin typeface="Trebuchet MS"/>
              </a:rPr>
              <a:t>програмних</a:t>
            </a:r>
            <a:r>
              <a:rPr lang="ru-RU" sz="3000" b="1" strike="noStrike" spc="-1" dirty="0">
                <a:solidFill>
                  <a:srgbClr val="000000"/>
                </a:solidFill>
                <a:latin typeface="Trebuchet MS"/>
              </a:rPr>
              <a:t> </a:t>
            </a:r>
            <a:r>
              <a:rPr lang="ru-RU" sz="3000" b="1" strike="noStrike" spc="-1" dirty="0" err="1">
                <a:solidFill>
                  <a:srgbClr val="000000"/>
                </a:solidFill>
                <a:latin typeface="Trebuchet MS"/>
              </a:rPr>
              <a:t>результатів</a:t>
            </a:r>
            <a:r>
              <a:rPr lang="ru-RU" sz="3000" b="1" strike="noStrike" spc="-1" dirty="0">
                <a:solidFill>
                  <a:srgbClr val="000000"/>
                </a:solidFill>
                <a:latin typeface="Trebuchet MS"/>
              </a:rPr>
              <a:t> </a:t>
            </a:r>
            <a:r>
              <a:rPr lang="ru-RU" sz="3000" b="1" strike="noStrike" spc="-1" dirty="0" err="1">
                <a:solidFill>
                  <a:srgbClr val="000000"/>
                </a:solidFill>
                <a:latin typeface="Trebuchet MS"/>
              </a:rPr>
              <a:t>навчання</a:t>
            </a:r>
            <a:r>
              <a:rPr lang="ru-RU" sz="3000" b="1" strike="noStrike" spc="-1" dirty="0">
                <a:solidFill>
                  <a:srgbClr val="000000"/>
                </a:solidFill>
                <a:latin typeface="Trebuchet MS"/>
              </a:rPr>
              <a:t>?</a:t>
            </a:r>
            <a:endParaRPr lang="uk-UA" sz="3000" b="0" strike="noStrike" spc="-1" dirty="0">
              <a:solidFill>
                <a:srgbClr val="000000"/>
              </a:solidFill>
              <a:latin typeface="Trebuchet MS"/>
            </a:endParaRPr>
          </a:p>
        </p:txBody>
      </p:sp>
      <p:graphicFrame>
        <p:nvGraphicFramePr>
          <p:cNvPr id="183" name="Таблиця 3"/>
          <p:cNvGraphicFramePr/>
          <p:nvPr>
            <p:extLst>
              <p:ext uri="{D42A27DB-BD31-4B8C-83A1-F6EECF244321}">
                <p14:modId xmlns:p14="http://schemas.microsoft.com/office/powerpoint/2010/main" val="3097380466"/>
              </p:ext>
            </p:extLst>
          </p:nvPr>
        </p:nvGraphicFramePr>
        <p:xfrm>
          <a:off x="223920" y="2361960"/>
          <a:ext cx="10000800" cy="3768120"/>
        </p:xfrm>
        <a:graphic>
          <a:graphicData uri="http://schemas.openxmlformats.org/drawingml/2006/table">
            <a:tbl>
              <a:tblPr/>
              <a:tblGrid>
                <a:gridCol w="1666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6668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6668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6668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6668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66680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1256040">
                <a:tc>
                  <a:txBody>
                    <a:bodyPr/>
                    <a:lstStyle/>
                    <a:p>
                      <a:endParaRPr lang="uk-UA" sz="1800" b="0" strike="noStrike" spc="-1" dirty="0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3200" b="1" strike="noStrike" spc="-1">
                          <a:solidFill>
                            <a:srgbClr val="000000"/>
                          </a:solidFill>
                          <a:latin typeface="Trebuchet MS"/>
                        </a:rPr>
                        <a:t>АСБ</a:t>
                      </a:r>
                      <a:endParaRPr lang="uk-UA" sz="3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3200" b="1" strike="noStrike" spc="-1">
                          <a:solidFill>
                            <a:srgbClr val="000000"/>
                          </a:solidFill>
                          <a:latin typeface="Trebuchet MS"/>
                        </a:rPr>
                        <a:t>ССБ</a:t>
                      </a:r>
                      <a:endParaRPr lang="uk-UA" sz="3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3200" b="1" strike="noStrike" spc="-1">
                          <a:solidFill>
                            <a:srgbClr val="000000"/>
                          </a:solidFill>
                          <a:latin typeface="Trebuchet MS"/>
                        </a:rPr>
                        <a:t>ЕМБ</a:t>
                      </a:r>
                      <a:endParaRPr lang="uk-UA" sz="3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3200" b="1" strike="noStrike" spc="-1">
                          <a:solidFill>
                            <a:srgbClr val="000000"/>
                          </a:solidFill>
                          <a:latin typeface="Trebuchet MS"/>
                        </a:rPr>
                        <a:t>ЛДБ</a:t>
                      </a:r>
                      <a:endParaRPr lang="uk-UA" sz="3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3200" b="1" strike="noStrike" spc="-1" dirty="0">
                          <a:solidFill>
                            <a:srgbClr val="000000"/>
                          </a:solidFill>
                          <a:latin typeface="Trebuchet MS"/>
                        </a:rPr>
                        <a:t>ФТБ</a:t>
                      </a:r>
                      <a:endParaRPr lang="uk-UA" sz="3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2560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3200" b="1" strike="noStrike" spc="-1">
                          <a:solidFill>
                            <a:srgbClr val="000000"/>
                          </a:solidFill>
                          <a:latin typeface="Trebuchet MS"/>
                        </a:rPr>
                        <a:t>ТАК</a:t>
                      </a:r>
                      <a:endParaRPr lang="uk-UA" sz="3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2000" b="0" strike="noStrike" spc="-1" dirty="0">
                          <a:solidFill>
                            <a:schemeClr val="tx1"/>
                          </a:solidFill>
                          <a:latin typeface="Trebuchet MS"/>
                        </a:rPr>
                        <a:t>15 (75%)</a:t>
                      </a:r>
                      <a:endParaRPr lang="uk-UA" sz="20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2000" b="0" strike="noStrike" spc="-1" dirty="0">
                          <a:solidFill>
                            <a:schemeClr val="tx1"/>
                          </a:solidFill>
                          <a:latin typeface="Trebuchet MS"/>
                        </a:rPr>
                        <a:t>34 (87,2%)</a:t>
                      </a:r>
                      <a:endParaRPr lang="uk-UA" sz="20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2000" b="0" strike="noStrike" spc="-1" dirty="0">
                          <a:solidFill>
                            <a:schemeClr val="tx1"/>
                          </a:solidFill>
                          <a:latin typeface="Trebuchet MS"/>
                        </a:rPr>
                        <a:t>38 (88,4%)</a:t>
                      </a:r>
                      <a:endParaRPr lang="uk-UA" sz="20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2000" b="0" strike="noStrike" spc="-1" dirty="0" smtClean="0">
                          <a:solidFill>
                            <a:schemeClr val="tx1"/>
                          </a:solidFill>
                          <a:latin typeface="Trebuchet MS"/>
                        </a:rPr>
                        <a:t>18 (85,7%)</a:t>
                      </a:r>
                      <a:endParaRPr lang="uk-UA" sz="20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2000" b="0" strike="noStrike" spc="-1" dirty="0" smtClean="0">
                          <a:solidFill>
                            <a:schemeClr val="tx1"/>
                          </a:solidFill>
                          <a:latin typeface="Trebuchet MS"/>
                        </a:rPr>
                        <a:t>39 (76,5%)</a:t>
                      </a:r>
                      <a:endParaRPr lang="uk-UA" sz="20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2560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3200" b="1" strike="noStrike" spc="-1">
                          <a:solidFill>
                            <a:srgbClr val="000000"/>
                          </a:solidFill>
                          <a:latin typeface="Trebuchet MS"/>
                        </a:rPr>
                        <a:t>НІ</a:t>
                      </a:r>
                      <a:endParaRPr lang="uk-UA" sz="3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2000" b="0" strike="noStrike" spc="-1" dirty="0">
                          <a:solidFill>
                            <a:schemeClr val="tx1"/>
                          </a:solidFill>
                          <a:latin typeface="Trebuchet MS"/>
                        </a:rPr>
                        <a:t>5 (25%)</a:t>
                      </a:r>
                      <a:endParaRPr lang="uk-UA" sz="20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2000" b="0" strike="noStrike" spc="-1" dirty="0">
                          <a:solidFill>
                            <a:schemeClr val="tx1"/>
                          </a:solidFill>
                          <a:latin typeface="Trebuchet MS"/>
                        </a:rPr>
                        <a:t>5 (12,8%)</a:t>
                      </a:r>
                      <a:endParaRPr lang="uk-UA" sz="20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2000" b="0" strike="noStrike" spc="-1" dirty="0">
                          <a:solidFill>
                            <a:schemeClr val="tx1"/>
                          </a:solidFill>
                          <a:latin typeface="Trebuchet MS"/>
                        </a:rPr>
                        <a:t>5 (11,6%)</a:t>
                      </a:r>
                      <a:endParaRPr lang="uk-UA" sz="20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2000" b="0" strike="noStrike" spc="-1" dirty="0">
                          <a:solidFill>
                            <a:schemeClr val="tx1"/>
                          </a:solidFill>
                          <a:latin typeface="Trebuchet MS"/>
                        </a:rPr>
                        <a:t>3 </a:t>
                      </a:r>
                      <a:r>
                        <a:rPr lang="uk-UA" sz="2000" b="0" strike="noStrike" spc="-1" dirty="0" smtClean="0">
                          <a:solidFill>
                            <a:schemeClr val="tx1"/>
                          </a:solidFill>
                          <a:latin typeface="Trebuchet MS"/>
                        </a:rPr>
                        <a:t>(14,3%)</a:t>
                      </a:r>
                      <a:endParaRPr lang="uk-UA" sz="20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2000" b="0" strike="noStrike" spc="-1" dirty="0" smtClean="0">
                          <a:solidFill>
                            <a:schemeClr val="tx1"/>
                          </a:solidFill>
                          <a:latin typeface="Trebuchet MS"/>
                        </a:rPr>
                        <a:t>12 (23,5</a:t>
                      </a:r>
                      <a:r>
                        <a:rPr lang="uk-UA" sz="2000" b="0" strike="noStrike" spc="-1" dirty="0">
                          <a:solidFill>
                            <a:schemeClr val="tx1"/>
                          </a:solidFill>
                          <a:latin typeface="Trebuchet MS"/>
                        </a:rPr>
                        <a:t>%)</a:t>
                      </a:r>
                      <a:endParaRPr lang="uk-UA" sz="20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Синій">
      <a:dk1>
        <a:srgbClr val="000000"/>
      </a:dk1>
      <a:lt1>
        <a:srgbClr val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Грань">
  <a:themeElements>
    <a:clrScheme name="Синій">
      <a:dk1>
        <a:srgbClr val="000000"/>
      </a:dk1>
      <a:lt1>
        <a:srgbClr val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Грань">
  <a:themeElements>
    <a:clrScheme name="Синій">
      <a:dk1>
        <a:srgbClr val="000000"/>
      </a:dk1>
      <a:lt1>
        <a:srgbClr val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640</TotalTime>
  <Words>1611</Words>
  <Application>Microsoft Office PowerPoint</Application>
  <PresentationFormat>Широкий екран</PresentationFormat>
  <Paragraphs>389</Paragraphs>
  <Slides>26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7</vt:i4>
      </vt:variant>
      <vt:variant>
        <vt:lpstr>Тема</vt:lpstr>
      </vt:variant>
      <vt:variant>
        <vt:i4>3</vt:i4>
      </vt:variant>
      <vt:variant>
        <vt:lpstr>Заголовки слайдів</vt:lpstr>
      </vt:variant>
      <vt:variant>
        <vt:i4>26</vt:i4>
      </vt:variant>
    </vt:vector>
  </HeadingPairs>
  <TitlesOfParts>
    <vt:vector size="36" baseType="lpstr">
      <vt:lpstr>Arial</vt:lpstr>
      <vt:lpstr>DejaVu Sans</vt:lpstr>
      <vt:lpstr>Symbol</vt:lpstr>
      <vt:lpstr>Times New Roman</vt:lpstr>
      <vt:lpstr>Trebuchet MS</vt:lpstr>
      <vt:lpstr>Wingdings</vt:lpstr>
      <vt:lpstr>Wingdings 3</vt:lpstr>
      <vt:lpstr>Грань</vt:lpstr>
      <vt:lpstr>Грань</vt:lpstr>
      <vt:lpstr>Грань</vt:lpstr>
      <vt:lpstr>Презентація PowerPoint</vt:lpstr>
      <vt:lpstr>Кількість респондентів, які взяли участь в опитуванні</vt:lpstr>
      <vt:lpstr>1. Чи ознайомлені Ви з ОПП, яка опублікована на сайті інституту?</vt:lpstr>
      <vt:lpstr>2.Чи знаєте, якими фаховими компетентностями мають володіти здобувачі освіти після завершення навчання за даною ОПП?</vt:lpstr>
      <vt:lpstr>3. Чи вважаєте Ви, що запропонований у ОПП обсяг фахових компетентностей є достатнім?</vt:lpstr>
      <vt:lpstr> 4.   Якщо Ви вважаєте, що запропонований обсяг фахових компетентностей є недостатнім, або надмірним, напишіть Ваші зауваження  1. Щоб більше було інформації щодо цього питання та детальніше ознайомлення з роботою медичних фахівців (АСБ); 2. Більше часу на клінічні дисципліни, менше дисциплін щодо організації роботи та догляду, зняти дисципліни, які додають непотрібну інформацію (основи масажу, менеджмент), підкорегувати теорію у зв’язку з реформуванням Естренної медичної допомоги станом на 2023 рік, більше практичних навичок і часу на них, недостатня кількість сучасних підручників (ЕМБ); 3. Виділити більше годин на фахові дисципліни (ФТБ). </vt:lpstr>
      <vt:lpstr>5.Чи мали Ви інформацію про цілі та програмні результати навчання під час навчання?</vt:lpstr>
      <vt:lpstr>6.Чи достатній обсяг програмних результатів навчання (ПРН) для подальшої практичної діяльності здобувачів освіти?</vt:lpstr>
      <vt:lpstr>7.Чи достатньо навчально-методичного забезпечення для отримання програмних результатів навчання?</vt:lpstr>
      <vt:lpstr>8. Напишіть ваші пропозиції щодо корекції ПРН­­­­­­­­­­­­­</vt:lpstr>
      <vt:lpstr>9.Чи ознайомлені Ви з переліком освітніх компонент (навчальних дисциплін), які здобувачі освіти мають опанувати відповідно до ОПП?</vt:lpstr>
      <vt:lpstr>10. Які дисципліни необхідно на Вашу думку, включити для поліпшення освітнього процесу на ОПП? 1. Невідкладні стани, біологію, педіатрію, догляд за хворими (АСБ); 2. Військово-медичну допомогу, менеджмент та лідерство, лікувальний масаж, психологію, ріст і розвиток, репродуктивне здоров’я, медсестринство в сімейній медицині, НДД, правознавство з нахилом на медичні аспекти (ССБ); 3. Можна виключити філософію, більше пар внутрішньої медицини і анестезіології, хірургії, більше годин для психології, клініки, англійської, латині (ЕМБ); 4. Мікробіологію, клінічні дисципліни, біохімію (ЛДБ); 5. Знання жестової мови, ревматологію та поліпшений курс неврології, більше інформації про фізичну терапію, ерготерапію, фізіологію, анатомію, реабілітацію учасників бойових дій та дітей з інваліднісю (ФТБ).</vt:lpstr>
      <vt:lpstr>11. Чи пропонували Вам перелік дисциплін для вибору?</vt:lpstr>
      <vt:lpstr>12. Напишіть, які вибіркові дисципліни бажано вивчати на даній ОПП?</vt:lpstr>
      <vt:lpstr>13.Чи здобули Ви компетентності під час практичної підготовки, які необхідні для подальшої професійної діяльності?</vt:lpstr>
      <vt:lpstr>14.Чи мали Ви інформацію про критерії оцінювання результатів навчання?</vt:lpstr>
      <vt:lpstr>15.Чи дають контрольні заходи змогу оцінити Ваші досягнення за результатами навчання?</vt:lpstr>
      <vt:lpstr>16. Чи забезпечують контрольні заходи об’єктивність викладачів?</vt:lpstr>
      <vt:lpstr>17.Чи були випадки необхідності оскарження результатів оцінювання?</vt:lpstr>
      <vt:lpstr>18.Чи знайомі Ви з порядком оскарження результатів оцінювання та повторного проходження контрольних заходів?</vt:lpstr>
      <vt:lpstr>19.Чи знайомі Ви з поняттям академічної доброчесності?</vt:lpstr>
      <vt:lpstr>20. Чи популяризують викладачі академічну доброчесність?     </vt:lpstr>
      <vt:lpstr>21. Чи були Ви залучені до наукової роботи під час навчання?  </vt:lpstr>
      <vt:lpstr>22.Чи залучались Ви до обговорення, розробки і перегляду освітньої програми? </vt:lpstr>
      <vt:lpstr>23. Ваші загальні пропозиції щодо удосконалення ОПП  </vt:lpstr>
      <vt:lpstr>Презентація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subject/>
  <dc:creator>Обліковий запис Microsoft</dc:creator>
  <dc:description/>
  <cp:lastModifiedBy>Обліковий запис Microsoft</cp:lastModifiedBy>
  <cp:revision>60</cp:revision>
  <dcterms:created xsi:type="dcterms:W3CDTF">2023-01-22T16:58:16Z</dcterms:created>
  <dcterms:modified xsi:type="dcterms:W3CDTF">2023-02-01T12:47:37Z</dcterms:modified>
  <dc:language>uk-UA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Произвольный</vt:lpwstr>
  </property>
  <property fmtid="{D5CDD505-2E9C-101B-9397-08002B2CF9AE}" pid="3" name="Slides">
    <vt:i4>26</vt:i4>
  </property>
</Properties>
</file>